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6" r:id="rId3"/>
    <p:sldId id="262" r:id="rId4"/>
    <p:sldId id="257" r:id="rId5"/>
    <p:sldId id="264" r:id="rId6"/>
    <p:sldId id="266" r:id="rId7"/>
    <p:sldId id="265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39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4DB6C8-39A6-4A17-B6D9-5C44C65C5B1A}" type="datetimeFigureOut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398E5B-CAD1-4E9B-A89A-6DDFC42089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F49A-0525-4694-8F0F-E74ACFF326A0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EF00-3A9B-455C-8769-4875A95FEB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89E9-0D3D-4DB2-862D-EE0E867BCABC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649E-4097-4821-9A88-8420D133B2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D12E-8C06-4C19-8ABF-6761A6871094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526B-1E86-4890-A881-1A8B12EA79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3B16-7F22-404F-BE65-64B5D4547466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016F-6C78-4E43-89C4-85C857A5A4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2082-C3B0-46A9-8E42-253A7689B726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2DFC-819C-4A4E-BCEC-FC537807C0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3FC0-9D1E-4E60-9D5F-27D22D804508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A1EB-098A-4202-AA0B-F36810B298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5E91-E933-4FE9-B1A7-A694E0248E46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BCF9-2DD5-4E82-A21D-82B7175E1A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83BB-268E-4D26-880C-09CC7E01A5C7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5D74-F80D-4727-B008-B467248431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D86F-7636-43A2-9BC0-A3939FF0BA8D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7BB-57C6-4968-80A7-B1F0F2BB8A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3AA2-CE70-4674-9FC6-78B6F4CB6DE1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AE65-FEEF-4BF2-BC8F-11EA8C966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9077-7467-4E8F-87CD-87EC3990E01D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60E6-367B-4DC8-A5C0-5EF1BE643A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BB314-32B9-4FE5-AAC0-77F8068F821A}" type="datetime1">
              <a:rPr lang="pl-PL"/>
              <a:pPr>
                <a:defRPr/>
              </a:pPr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A60C5-021C-44F0-97C9-E1014B56A1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wiktoria.chrusciel@interia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pl-PL" dirty="0" smtClean="0"/>
              <a:t>ZAGADKA…</a:t>
            </a:r>
            <a:br>
              <a:rPr lang="pl-PL" dirty="0" smtClean="0"/>
            </a:br>
            <a:r>
              <a:rPr lang="pl-PL" dirty="0" smtClean="0"/>
              <a:t>co to jest?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0298" y="2143116"/>
            <a:ext cx="5214974" cy="398304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To w nim leżą na serwetce</a:t>
            </a:r>
          </a:p>
          <a:p>
            <a:pPr>
              <a:buNone/>
            </a:pPr>
            <a:r>
              <a:rPr lang="pl-PL" dirty="0" smtClean="0"/>
              <a:t>Jajka malowane</a:t>
            </a:r>
          </a:p>
          <a:p>
            <a:pPr>
              <a:buNone/>
            </a:pPr>
            <a:r>
              <a:rPr lang="pl-PL" dirty="0" smtClean="0"/>
              <a:t>A pośrodku, obok chlebka, </a:t>
            </a:r>
          </a:p>
          <a:p>
            <a:pPr>
              <a:buNone/>
            </a:pPr>
            <a:r>
              <a:rPr lang="pl-PL" dirty="0" smtClean="0"/>
              <a:t>Spoczywa baranek.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00166" y="57148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Ciasto w </a:t>
            </a:r>
            <a:r>
              <a:rPr lang="pl-PL" b="1" dirty="0" smtClean="0"/>
              <a:t>koszyczku </a:t>
            </a:r>
            <a:r>
              <a:rPr lang="pl-PL" dirty="0" smtClean="0"/>
              <a:t>(baby</a:t>
            </a:r>
            <a:r>
              <a:rPr lang="pl-PL" dirty="0"/>
              <a:t>, kołacze, </a:t>
            </a:r>
            <a:r>
              <a:rPr lang="pl-PL" dirty="0" smtClean="0"/>
              <a:t>serniki) i</a:t>
            </a:r>
            <a:r>
              <a:rPr lang="pl-PL" dirty="0"/>
              <a:t> </a:t>
            </a:r>
            <a:r>
              <a:rPr lang="pl-PL" b="1" dirty="0"/>
              <a:t>nabiał</a:t>
            </a:r>
            <a:r>
              <a:rPr lang="pl-PL" dirty="0"/>
              <a:t> </a:t>
            </a:r>
          </a:p>
          <a:p>
            <a:pPr algn="ctr"/>
            <a:r>
              <a:rPr lang="pl-PL" dirty="0" smtClean="0"/>
              <a:t>symbol </a:t>
            </a:r>
            <a:r>
              <a:rPr lang="pl-PL" dirty="0"/>
              <a:t>umiejętności, doskonałości, przyjaźni człowieka z przyrodą.</a:t>
            </a:r>
          </a:p>
        </p:txBody>
      </p:sp>
      <p:pic>
        <p:nvPicPr>
          <p:cNvPr id="38914" name="Picture 2" descr="Symbole wielkanocne - co znaczy jajko, a co chleb w koszyczku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5720" y="642918"/>
            <a:ext cx="866371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 jeszcze można włożyć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do koszyczka wielkanocnego?</a:t>
            </a:r>
          </a:p>
        </p:txBody>
      </p:sp>
      <p:pic>
        <p:nvPicPr>
          <p:cNvPr id="4" name="Obraz 3" descr="Znalezione obrazy dla zapytania chocolate egg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57438"/>
            <a:ext cx="421163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428875"/>
            <a:ext cx="4502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43042" y="714356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Bukszpan w koszyczku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życie wieczne, odrodzenie. Roślina jest przez cały rok zielona, dlatego symbolizuje nadzieję i wieczność.</a:t>
            </a:r>
          </a:p>
        </p:txBody>
      </p:sp>
      <p:pic>
        <p:nvPicPr>
          <p:cNvPr id="37890" name="Picture 2" descr="Odkrywamy znaczenie wielkanocnych symboli - Inspirowani Natur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715000" cy="4352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57224" y="500042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Zajączek</a:t>
            </a:r>
            <a:r>
              <a:rPr lang="pl-PL" dirty="0"/>
              <a:t> </a:t>
            </a:r>
            <a:endParaRPr lang="pl-PL" dirty="0" smtClean="0"/>
          </a:p>
          <a:p>
            <a:pPr algn="ctr"/>
            <a:r>
              <a:rPr lang="pl-PL" dirty="0" smtClean="0"/>
              <a:t> </a:t>
            </a:r>
            <a:r>
              <a:rPr lang="pl-PL" dirty="0"/>
              <a:t>symbol wiosny, odradzającej się przyrody, witalności i pokory. Powinien znaleźć się na wielkanocnym stole. Według tradycji śpi z otwartymi oczyma, dzięki czemu pierwszy zobaczył Zmartwychwstanie Pana.</a:t>
            </a:r>
          </a:p>
        </p:txBody>
      </p:sp>
      <p:pic>
        <p:nvPicPr>
          <p:cNvPr id="36868" name="Picture 4" descr="How to Make a Gluten Free Easter Basket for Your Child | This Mam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3929090" cy="28170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14414" y="428604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Kurczaczek</a:t>
            </a:r>
            <a:r>
              <a:rPr lang="pl-PL" dirty="0"/>
              <a:t> </a:t>
            </a:r>
            <a:endParaRPr lang="pl-PL" dirty="0" smtClean="0"/>
          </a:p>
          <a:p>
            <a:pPr algn="ctr"/>
            <a:r>
              <a:rPr lang="pl-PL" dirty="0" smtClean="0"/>
              <a:t> </a:t>
            </a:r>
            <a:r>
              <a:rPr lang="pl-PL" dirty="0"/>
              <a:t>symbol nowego życia, odrodzenia. Powinien znaleźć się wśród świątecznych dekoracji stołu wielkanocnego, gdyż oznacza radość.</a:t>
            </a:r>
          </a:p>
        </p:txBody>
      </p:sp>
      <p:pic>
        <p:nvPicPr>
          <p:cNvPr id="35842" name="Picture 2" descr="Symbole wielkanocne. Czy wiesz, co oznaczają? - KobietaMag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536120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aranek Wielkanocny - PrzyslijPrzepis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561058" cy="435771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00166" y="57148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</a:t>
            </a:r>
            <a:r>
              <a:rPr lang="pl-PL" b="1" dirty="0" smtClean="0"/>
              <a:t>aranek</a:t>
            </a:r>
            <a:r>
              <a:rPr lang="pl-PL" dirty="0"/>
              <a:t> </a:t>
            </a:r>
          </a:p>
          <a:p>
            <a:pPr algn="ctr"/>
            <a:r>
              <a:rPr lang="pl-PL" dirty="0" smtClean="0"/>
              <a:t>symbolem</a:t>
            </a:r>
            <a:r>
              <a:rPr lang="pl-PL" dirty="0"/>
              <a:t> męki, śmierci oraz zmartwychwstania Jezusa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4071966"/>
          </a:xfrm>
        </p:spPr>
        <p:txBody>
          <a:bodyPr/>
          <a:lstStyle/>
          <a:p>
            <a:r>
              <a:rPr lang="pl-PL" sz="2800" dirty="0" smtClean="0"/>
              <a:t>Drogie dzieci! Zachęcam Was do zrobienia pisanki. </a:t>
            </a:r>
            <a:br>
              <a:rPr lang="pl-PL" sz="2800" dirty="0" smtClean="0"/>
            </a:br>
            <a:r>
              <a:rPr lang="pl-PL" sz="2800" dirty="0" smtClean="0"/>
              <a:t>Zdjęcia prac można nadsyłać na adres e-mail: </a:t>
            </a:r>
            <a:r>
              <a:rPr lang="pl-PL" sz="2800" dirty="0" err="1" smtClean="0">
                <a:hlinkClick r:id="rId2"/>
              </a:rPr>
              <a:t>wiktoria.chrusciel@interia.pl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Przewidziano nagrody niespodzianki, które zostaną wręczone po powrocie do przedszkola.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14414" y="928670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UWAGA!</a:t>
            </a:r>
          </a:p>
          <a:p>
            <a:pPr algn="ctr"/>
            <a:r>
              <a:rPr lang="pl-PL" sz="3200" b="1" dirty="0" smtClean="0"/>
              <a:t>MINI </a:t>
            </a:r>
            <a:r>
              <a:rPr lang="pl-PL" sz="3200" b="1" smtClean="0"/>
              <a:t>KONKURS </a:t>
            </a:r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85786" y="0"/>
            <a:ext cx="7915950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KOSZYK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WIELKANOCNY</a:t>
            </a:r>
          </a:p>
        </p:txBody>
      </p:sp>
      <p:pic>
        <p:nvPicPr>
          <p:cNvPr id="5" name="Obraz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571750"/>
            <a:ext cx="36337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14348" y="2357430"/>
            <a:ext cx="788562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 powinno znaleźć się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 wielkanocnym koszyku?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ublicdomainvectors.org/photos/garden-bask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357438"/>
            <a:ext cx="5972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://www.pd4pic.com/images/food-sandwich-bread-stick-outline-drawing-carto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643188"/>
            <a:ext cx="21066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llery.yopriceville.com/var/albums/Free-Clipart-Pictures/Easter-Pictures-PNG/Easter_Red_Egg_with_Flowers_PNG_Clipart_Picture.png?m=1390690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53881">
            <a:off x="1798638" y="2090738"/>
            <a:ext cx="14462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nalezione obrazy dla zapytania bukszpan clipar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-428625"/>
            <a:ext cx="38846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putka.pl/products/255/photo/barane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1285875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gallery.yopriceville.com/var/albums/Free-Clipart-Pictures/Easter-Pictures-PNG/Purple_Easter_Egg_with_Flowers_PNG_Picture.png?m=13996728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64940">
            <a:off x="2847975" y="2190750"/>
            <a:ext cx="12842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Znalezione obrazy dla zapytania easter clipart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51837">
            <a:off x="5651500" y="3230563"/>
            <a:ext cx="103346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Znalezione obrazy dla zapytania bread clipart 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70732">
            <a:off x="1663700" y="3179763"/>
            <a:ext cx="27035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Znalezione obrazy dla zapytania salt pepper clipart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0" y="3357563"/>
            <a:ext cx="6413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Znalezione obrazy dla zapytania cake clipart 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8" y="3143250"/>
            <a:ext cx="1571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Podobny obraz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5295">
            <a:off x="4502150" y="3913188"/>
            <a:ext cx="12144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az 22" descr="Znalezione obrazy dla zapytania cup of water 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500" y="414337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az 23" descr="Znalezione obrazy dla zapytania butter clipart 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7375" y="4929188"/>
            <a:ext cx="2014538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az 24" descr="Znalezione obrazy dla zapytania chrzan 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57875" y="5143500"/>
            <a:ext cx="2409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43042" y="78579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Chleb w koszyczku wielkanocnym</a:t>
            </a:r>
          </a:p>
          <a:p>
            <a:pPr algn="ctr"/>
            <a:r>
              <a:rPr lang="pl-PL" dirty="0" smtClean="0"/>
              <a:t>symbol </a:t>
            </a:r>
            <a:r>
              <a:rPr lang="pl-PL" dirty="0"/>
              <a:t>ciała Jezusa, pokarm niezbędny do życia, dar Boży. Ma zapewnić pomyślność i dobrobyt.</a:t>
            </a:r>
          </a:p>
        </p:txBody>
      </p:sp>
      <p:pic>
        <p:nvPicPr>
          <p:cNvPr id="23554" name="Picture 2" descr="Koronawirus: czy można zarazić się, kupując chleb w sklepie? Co z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324600" cy="4210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ymbole wielkanoc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076784" cy="471490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285852" y="57148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</a:t>
            </a:r>
            <a:r>
              <a:rPr lang="pl-PL" b="1" dirty="0" smtClean="0"/>
              <a:t>ajka</a:t>
            </a:r>
            <a:r>
              <a:rPr lang="pl-PL" b="1" dirty="0"/>
              <a:t> w koszyczku wielkanocnym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symbol nowego życia, płodności, odrodzenia. 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14414" y="571480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Wędliny, mięso w koszyczku </a:t>
            </a:r>
            <a:r>
              <a:rPr lang="pl-PL" b="1" dirty="0" smtClean="0"/>
              <a:t>wielkanocnym</a:t>
            </a:r>
          </a:p>
          <a:p>
            <a:pPr algn="ctr"/>
            <a:r>
              <a:rPr lang="pl-PL" dirty="0" smtClean="0"/>
              <a:t>mają </a:t>
            </a:r>
            <a:r>
              <a:rPr lang="pl-PL" dirty="0"/>
              <a:t>symbolizować dostatek, zamożność, płodność i zakończenie postu</a:t>
            </a:r>
          </a:p>
        </p:txBody>
      </p:sp>
      <p:pic>
        <p:nvPicPr>
          <p:cNvPr id="22530" name="Picture 2" descr="Dobre wędliny do wielkanocnego koszyka - Garniec Sma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810291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28794" y="357166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Sól w koszyczku wielkanocnym</a:t>
            </a:r>
          </a:p>
          <a:p>
            <a:pPr algn="ctr"/>
            <a:r>
              <a:rPr lang="pl-PL" dirty="0" smtClean="0"/>
              <a:t>nieśmiertelność</a:t>
            </a:r>
            <a:r>
              <a:rPr lang="pl-PL" dirty="0"/>
              <a:t>, trwałość, oczyszczenie, prawda. Życiodajny minerał ma odstraszać zło.</a:t>
            </a:r>
          </a:p>
        </p:txBody>
      </p:sp>
      <p:pic>
        <p:nvPicPr>
          <p:cNvPr id="40962" name="Picture 2" descr="Co włożyć do koszyczka wielkanocnego? Symbolika święcenia pokarmów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00092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3108" y="714356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Pieprz i chrzan w koszyczku</a:t>
            </a:r>
          </a:p>
          <a:p>
            <a:pPr algn="ctr"/>
            <a:r>
              <a:rPr lang="pl-PL" dirty="0" smtClean="0"/>
              <a:t>symbolizują </a:t>
            </a:r>
            <a:r>
              <a:rPr lang="pl-PL" dirty="0"/>
              <a:t>mękę i cierpienie Chrystusa. Według </a:t>
            </a:r>
            <a:r>
              <a:rPr lang="pl-PL" dirty="0" smtClean="0"/>
              <a:t>tradycji mają </a:t>
            </a:r>
            <a:r>
              <a:rPr lang="pl-PL" dirty="0"/>
              <a:t>zapewnić siłę.</a:t>
            </a:r>
          </a:p>
        </p:txBody>
      </p:sp>
      <p:pic>
        <p:nvPicPr>
          <p:cNvPr id="39938" name="Picture 2" descr="Chrzan: nieodłączny element stołu wielkanocnego - www.zycie.senior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4286260" cy="2857507"/>
          </a:xfrm>
          <a:prstGeom prst="rect">
            <a:avLst/>
          </a:prstGeom>
          <a:noFill/>
        </p:spPr>
      </p:pic>
      <p:pic>
        <p:nvPicPr>
          <p:cNvPr id="39940" name="Picture 4" descr="Pieprz czarny ziarnisty 25 kg worek - Przyprawy jednorod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4394511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161</Words>
  <Application>Microsoft Office PowerPoint</Application>
  <PresentationFormat>Pokaz na ekranie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Motyw pakietu Office</vt:lpstr>
      <vt:lpstr>ZAGADKA… co to jest?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Drogie dzieci! Zachęcam Was do zrobienia pisanki.  Zdjęcia prac można nadsyłać na adres e-mail: wiktoria.chrusciel@interia.pl Przewidziano nagrody niespodzianki, które zostaną wręczone po powrocie do przedszkola.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 Kowalska</dc:creator>
  <cp:lastModifiedBy>user</cp:lastModifiedBy>
  <cp:revision>53</cp:revision>
  <dcterms:created xsi:type="dcterms:W3CDTF">2015-06-28T17:23:47Z</dcterms:created>
  <dcterms:modified xsi:type="dcterms:W3CDTF">2020-04-04T20:37:29Z</dcterms:modified>
</cp:coreProperties>
</file>