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02EF-D1F8-48D0-BE24-305D7C7A6811}" type="datetimeFigureOut">
              <a:rPr lang="pl-PL" smtClean="0"/>
              <a:pPr/>
              <a:t>02.05.2020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2C10-3BF9-4E6C-ADCC-7143DA2FB0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02EF-D1F8-48D0-BE24-305D7C7A6811}" type="datetimeFigureOut">
              <a:rPr lang="pl-PL" smtClean="0"/>
              <a:pPr/>
              <a:t>02.05.2020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2C10-3BF9-4E6C-ADCC-7143DA2FB0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02EF-D1F8-48D0-BE24-305D7C7A6811}" type="datetimeFigureOut">
              <a:rPr lang="pl-PL" smtClean="0"/>
              <a:pPr/>
              <a:t>02.05.2020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2C10-3BF9-4E6C-ADCC-7143DA2FB0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02EF-D1F8-48D0-BE24-305D7C7A6811}" type="datetimeFigureOut">
              <a:rPr lang="pl-PL" smtClean="0"/>
              <a:pPr/>
              <a:t>02.05.2020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2C10-3BF9-4E6C-ADCC-7143DA2FB0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02EF-D1F8-48D0-BE24-305D7C7A6811}" type="datetimeFigureOut">
              <a:rPr lang="pl-PL" smtClean="0"/>
              <a:pPr/>
              <a:t>02.05.2020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2C10-3BF9-4E6C-ADCC-7143DA2FB0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02EF-D1F8-48D0-BE24-305D7C7A6811}" type="datetimeFigureOut">
              <a:rPr lang="pl-PL" smtClean="0"/>
              <a:pPr/>
              <a:t>02.05.2020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2C10-3BF9-4E6C-ADCC-7143DA2FB0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02EF-D1F8-48D0-BE24-305D7C7A6811}" type="datetimeFigureOut">
              <a:rPr lang="pl-PL" smtClean="0"/>
              <a:pPr/>
              <a:t>02.05.2020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2C10-3BF9-4E6C-ADCC-7143DA2FB0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02EF-D1F8-48D0-BE24-305D7C7A6811}" type="datetimeFigureOut">
              <a:rPr lang="pl-PL" smtClean="0"/>
              <a:pPr/>
              <a:t>02.05.2020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2C10-3BF9-4E6C-ADCC-7143DA2FB0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02EF-D1F8-48D0-BE24-305D7C7A6811}" type="datetimeFigureOut">
              <a:rPr lang="pl-PL" smtClean="0"/>
              <a:pPr/>
              <a:t>02.05.2020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2C10-3BF9-4E6C-ADCC-7143DA2FB0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02EF-D1F8-48D0-BE24-305D7C7A6811}" type="datetimeFigureOut">
              <a:rPr lang="pl-PL" smtClean="0"/>
              <a:pPr/>
              <a:t>02.05.2020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2C10-3BF9-4E6C-ADCC-7143DA2FB0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02EF-D1F8-48D0-BE24-305D7C7A6811}" type="datetimeFigureOut">
              <a:rPr lang="pl-PL" smtClean="0"/>
              <a:pPr/>
              <a:t>02.05.2020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2C10-3BF9-4E6C-ADCC-7143DA2FB0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402EF-D1F8-48D0-BE24-305D7C7A6811}" type="datetimeFigureOut">
              <a:rPr lang="pl-PL" smtClean="0"/>
              <a:pPr/>
              <a:t>02.05.2020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D2C10-3BF9-4E6C-ADCC-7143DA2FB06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lygosc.pl/doc/6281343.Maj-w-siec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_-Eg9iJaB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42852"/>
            <a:ext cx="3571836" cy="164305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KRÓLOWA </a:t>
            </a:r>
            <a:br>
              <a:rPr lang="pl-P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MAJOWYCH </a:t>
            </a:r>
            <a:br>
              <a:rPr lang="pl-P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DNI</a:t>
            </a:r>
            <a:endParaRPr lang="pl-PL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NA PEWNO WIDZIELIŚCIE TAKIE KAPLICZKI RÓWNIEŻ W NASZEJ OKOLICY</a:t>
            </a:r>
            <a:endParaRPr lang="pl-PL" dirty="0"/>
          </a:p>
        </p:txBody>
      </p:sp>
      <p:pic>
        <p:nvPicPr>
          <p:cNvPr id="4" name="Symbol zastępczy zawartości 3" descr="pobra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143116"/>
            <a:ext cx="6456522" cy="4320000"/>
          </a:xfrm>
          <a:prstGeom prst="rect">
            <a:avLst/>
          </a:prstGeom>
          <a:ln w="1905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WY NA PEWNO TEŻ KOCHACIE MATKĘ BOŻĄ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NIE ZAPOMINAJCIE SIĘ DO NIEJ MODLIĆ</a:t>
            </a:r>
          </a:p>
          <a:p>
            <a:r>
              <a:rPr lang="pl-PL" dirty="0" smtClean="0"/>
              <a:t>ONA JEST MAMĄ PANA JEZUSA, ALE RÓWNIEŻ NASZĄ</a:t>
            </a:r>
          </a:p>
          <a:p>
            <a:r>
              <a:rPr lang="pl-PL" dirty="0" smtClean="0"/>
              <a:t>MAMĄ, KTÓRA OPIEKUJE SIĘ NAMI Z NIEBA                    I POMAGA NASZYM MAMOM W OPIECE NAD NAMI</a:t>
            </a:r>
          </a:p>
          <a:p>
            <a:r>
              <a:rPr lang="pl-PL" dirty="0" smtClean="0"/>
              <a:t>DLATEGO SPRÓBUJCIE NAUCZYĆ SIĘ KILKU IMION MATKI BOŻEJ Z LITANII, DOBRZE?</a:t>
            </a:r>
          </a:p>
          <a:p>
            <a:r>
              <a:rPr lang="pl-PL" dirty="0" smtClean="0"/>
              <a:t>A POTEM MÓDLCIE SIĘ NIMI Z CAŁĄ RODZINĄ</a:t>
            </a:r>
          </a:p>
          <a:p>
            <a:pPr>
              <a:buNone/>
            </a:pP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ZADANIE </a:t>
            </a:r>
            <a:endParaRPr lang="pl-PL" dirty="0"/>
          </a:p>
        </p:txBody>
      </p:sp>
      <p:pic>
        <p:nvPicPr>
          <p:cNvPr id="4" name="Obraz 3" descr="mm-540x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357166"/>
            <a:ext cx="2217424" cy="4204893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W KATECHIZMIE POKOLORUJCIE </a:t>
            </a:r>
          </a:p>
          <a:p>
            <a:pPr>
              <a:buNone/>
            </a:pPr>
            <a:r>
              <a:rPr lang="pl-PL" dirty="0" smtClean="0"/>
              <a:t>	</a:t>
            </a:r>
            <a:r>
              <a:rPr lang="pl-PL" dirty="0" smtClean="0"/>
              <a:t>OBRAZEK NR 56</a:t>
            </a:r>
          </a:p>
          <a:p>
            <a:r>
              <a:rPr lang="pl-PL" dirty="0" smtClean="0"/>
              <a:t>SPODOBAŁY </a:t>
            </a:r>
            <a:r>
              <a:rPr lang="pl-PL" dirty="0" smtClean="0"/>
              <a:t>SIĘ WAM KAPLICZKI </a:t>
            </a:r>
          </a:p>
          <a:p>
            <a:pPr>
              <a:buNone/>
            </a:pPr>
            <a:r>
              <a:rPr lang="pl-PL" dirty="0"/>
              <a:t>	</a:t>
            </a:r>
            <a:r>
              <a:rPr lang="pl-PL" dirty="0" smtClean="0"/>
              <a:t>MATKI BOŻEJ?</a:t>
            </a:r>
          </a:p>
          <a:p>
            <a:r>
              <a:rPr lang="pl-PL" dirty="0" smtClean="0"/>
              <a:t>ZROBIMY DZISIAJ SWOJĄ</a:t>
            </a:r>
          </a:p>
          <a:p>
            <a:r>
              <a:rPr lang="pl-PL" dirty="0" smtClean="0"/>
              <a:t>PRZYGOTUJCIE:</a:t>
            </a:r>
          </a:p>
          <a:p>
            <a:pPr lvl="1"/>
            <a:r>
              <a:rPr lang="pl-PL" dirty="0" smtClean="0"/>
              <a:t>PUDEŁKO PO BUTACH</a:t>
            </a:r>
          </a:p>
          <a:p>
            <a:pPr lvl="1"/>
            <a:r>
              <a:rPr lang="pl-PL" dirty="0" smtClean="0"/>
              <a:t>KLEJ, NOŻYCZKI, KREDKI</a:t>
            </a:r>
          </a:p>
          <a:p>
            <a:pPr lvl="1"/>
            <a:r>
              <a:rPr lang="pl-PL" dirty="0" smtClean="0"/>
              <a:t>RÓZNE OZDOBY: KWIATY, KORALIKI, itp.</a:t>
            </a:r>
          </a:p>
          <a:p>
            <a:pPr lvl="1"/>
            <a:r>
              <a:rPr lang="pl-PL" dirty="0" smtClean="0"/>
              <a:t>WYDRUKUJCIE OBRAZEK MATKI BOŻEJ Z ZAŁĄCZNIKA LUB PO PROSTU NARYSUJCIE MATKĘ BOŻĄ </a:t>
            </a:r>
          </a:p>
          <a:p>
            <a:pPr lvl="1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ZOBACZCIE, JAK MOŻE WYGLĄDAĆ WASZA KAPLICZKA</a:t>
            </a:r>
            <a:endParaRPr lang="pl-PL" dirty="0"/>
          </a:p>
        </p:txBody>
      </p:sp>
      <p:pic>
        <p:nvPicPr>
          <p:cNvPr id="4" name="Symbol zastępczy zawartości 3" descr="majowe-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928802"/>
            <a:ext cx="6034617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POCHWALCIE SIĘ SWOJĄ KAPLICZKĄ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GOTOWE KAPLICZKI USTAWCIE W SWOIM POKOJU                      I CODZIENNIE, PRZEZ CAŁY MAJ, MÓDLCIE SIĘ PRZY NICH DO MATKI BOŻEJ </a:t>
            </a:r>
          </a:p>
          <a:p>
            <a:endParaRPr lang="pl-PL" dirty="0" smtClean="0"/>
          </a:p>
          <a:p>
            <a:r>
              <a:rPr lang="pl-PL" dirty="0" smtClean="0"/>
              <a:t>PRZYŚLIJCIE RÓWNIEŻ MAILA Z ZDJĘCIEM WASZEJ KAPLICZKI, BARDZO JESTEŚMY CIEKAWI, JAK WAM POSZŁO,</a:t>
            </a:r>
          </a:p>
          <a:p>
            <a:endParaRPr lang="pl-PL" dirty="0"/>
          </a:p>
          <a:p>
            <a:pPr algn="r"/>
            <a:r>
              <a:rPr lang="pl-PL" dirty="0" smtClean="0"/>
              <a:t>POZDRAWIAMY, </a:t>
            </a:r>
          </a:p>
          <a:p>
            <a:pPr algn="r">
              <a:buNone/>
            </a:pPr>
            <a:r>
              <a:rPr lang="pl-PL" dirty="0" smtClean="0"/>
              <a:t>P. Marzenka</a:t>
            </a:r>
          </a:p>
          <a:p>
            <a:pPr algn="r">
              <a:buNone/>
            </a:pPr>
            <a:r>
              <a:rPr lang="pl-PL" dirty="0" smtClean="0"/>
              <a:t>Ks. Zbigniew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A MOŻE… MACIE OCHOTĘ </a:t>
            </a:r>
            <a:br>
              <a:rPr lang="pl-PL" dirty="0" smtClean="0"/>
            </a:br>
            <a:r>
              <a:rPr lang="pl-PL" dirty="0" smtClean="0"/>
              <a:t>NA KONKURS???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KLIKNIJCIE W LINK, BYĆ MOŻE KTOŚ Z WAS ZECHCE WZIĄĆ UDZIAŁ?</a:t>
            </a:r>
          </a:p>
          <a:p>
            <a:endParaRPr lang="pl-PL" dirty="0"/>
          </a:p>
          <a:p>
            <a:r>
              <a:rPr lang="pl-PL" dirty="0" smtClean="0">
                <a:hlinkClick r:id="rId2"/>
              </a:rPr>
              <a:t>https://www.malygosc.pl/doc/6281343.Maj-w-sieci</a:t>
            </a:r>
            <a:endParaRPr lang="pl-PL" dirty="0" smtClean="0"/>
          </a:p>
          <a:p>
            <a:endParaRPr lang="pl-PL" dirty="0" smtClean="0"/>
          </a:p>
          <a:p>
            <a:pPr algn="r"/>
            <a:r>
              <a:rPr lang="pl-PL" dirty="0" smtClean="0"/>
              <a:t>I PRZEDE WSZYSTKIM </a:t>
            </a:r>
            <a:r>
              <a:rPr lang="pl-PL" smtClean="0"/>
              <a:t>PAMIETAJCIE                                    O </a:t>
            </a:r>
            <a:r>
              <a:rPr lang="pl-PL" dirty="0" smtClean="0"/>
              <a:t>CODZIENNEJ MODLITWIE,</a:t>
            </a:r>
          </a:p>
          <a:p>
            <a:pPr algn="r"/>
            <a:r>
              <a:rPr lang="pl-PL" dirty="0" smtClean="0"/>
              <a:t>PA, </a:t>
            </a:r>
            <a:r>
              <a:rPr lang="pl-PL" dirty="0" err="1" smtClean="0"/>
              <a:t>PA</a:t>
            </a:r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NIECH BĘDZIE POCHWALONY </a:t>
            </a:r>
            <a:br>
              <a:rPr lang="pl-PL" dirty="0" smtClean="0"/>
            </a:br>
            <a:r>
              <a:rPr lang="pl-PL" dirty="0" smtClean="0"/>
              <a:t>JEZUS CHRYSTUS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/>
              <a:t>KOCHANE DZIECI,</a:t>
            </a:r>
          </a:p>
          <a:p>
            <a:pPr algn="ctr">
              <a:buNone/>
            </a:pPr>
            <a:r>
              <a:rPr lang="pl-PL" dirty="0" smtClean="0"/>
              <a:t>ZAPRASZAM WAS DO WSPÓLNEJ MODLITWY</a:t>
            </a:r>
          </a:p>
          <a:p>
            <a:pPr algn="ctr">
              <a:buNone/>
            </a:pPr>
            <a:endParaRPr lang="pl-PL" dirty="0"/>
          </a:p>
          <a:p>
            <a:pPr algn="ctr">
              <a:buNone/>
            </a:pPr>
            <a:r>
              <a:rPr lang="pl-PL" dirty="0" smtClean="0"/>
              <a:t>ZŁÓŻCIE RĄCZKI, DZISIAJ RAZEM POZDROWIMY</a:t>
            </a:r>
          </a:p>
          <a:p>
            <a:pPr algn="ctr">
              <a:buNone/>
            </a:pPr>
            <a:r>
              <a:rPr lang="pl-PL" dirty="0" smtClean="0"/>
              <a:t>MATKĘ BOŻĄ</a:t>
            </a:r>
          </a:p>
          <a:p>
            <a:endParaRPr lang="pl-PL" dirty="0"/>
          </a:p>
          <a:p>
            <a:pPr lvl="1">
              <a:buNone/>
            </a:pPr>
            <a:r>
              <a:rPr lang="pl-PL" dirty="0" smtClean="0">
                <a:hlinkClick r:id="rId2"/>
              </a:rPr>
              <a:t>https://www.youtube.com/watch?v=3_-Eg9iJaBg</a:t>
            </a:r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ROZPOCZĘLIŚMY NOWY MIESIĄC</a:t>
            </a:r>
            <a:br>
              <a:rPr lang="pl-PL" b="1" dirty="0" smtClean="0"/>
            </a:br>
            <a:r>
              <a:rPr lang="pl-PL" b="1" dirty="0" smtClean="0"/>
              <a:t>MAJ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TO MIESIĄC MATKI BOŻEJ</a:t>
            </a:r>
          </a:p>
          <a:p>
            <a:r>
              <a:rPr lang="pl-PL" b="1" dirty="0" smtClean="0"/>
              <a:t>DLACZEGO?</a:t>
            </a:r>
          </a:p>
          <a:p>
            <a:r>
              <a:rPr lang="pl-PL" b="1" dirty="0" smtClean="0"/>
              <a:t>BO TO NAJPIEKNIEJSZY MIESIĄC W ROKU</a:t>
            </a:r>
          </a:p>
          <a:p>
            <a:r>
              <a:rPr lang="pl-PL" b="1" dirty="0" smtClean="0"/>
              <a:t>CAŁA PRZYRODA KWITNIE, ŻYJE, ŚPIEWA – WSZYSTKO PO TO, BY UCZCIĆ MARYJĘ I DAĆ RADOŚĆ LUDZIOM 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4543428" cy="4525963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W MAJU MY RÓWNIEŻ MÓWIMY MARYI                       O TYM, ŻE JĄ KOCHAMY. </a:t>
            </a:r>
          </a:p>
          <a:p>
            <a:endParaRPr lang="pl-PL" dirty="0"/>
          </a:p>
          <a:p>
            <a:r>
              <a:rPr lang="pl-PL" dirty="0" smtClean="0"/>
              <a:t>CZYNIMY TO, GDY ŚPIEWAMY TAKĄ SPECJALNA MODLITWĘ, W KTÓREJ NAZYWAMY MARYJĘ RÓŻNYMI PIEKNYMI IMIONAMI</a:t>
            </a:r>
          </a:p>
          <a:p>
            <a:endParaRPr lang="pl-PL" dirty="0"/>
          </a:p>
        </p:txBody>
      </p:sp>
      <p:pic>
        <p:nvPicPr>
          <p:cNvPr id="4" name="Obraz 3" descr="majowe-01.jpg"/>
          <p:cNvPicPr>
            <a:picLocks noChangeAspect="1"/>
          </p:cNvPicPr>
          <p:nvPr/>
        </p:nvPicPr>
        <p:blipFill>
          <a:blip r:embed="rId2"/>
          <a:srcRect l="53125" t="9375" r="3125"/>
          <a:stretch>
            <a:fillRect/>
          </a:stretch>
        </p:blipFill>
        <p:spPr>
          <a:xfrm>
            <a:off x="5143472" y="285728"/>
            <a:ext cx="4000528" cy="621508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5215006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NABOŻEŃSTWA </a:t>
            </a:r>
            <a:br>
              <a:rPr lang="pl-PL" dirty="0" smtClean="0"/>
            </a:br>
            <a:r>
              <a:rPr lang="pl-PL" dirty="0" smtClean="0"/>
              <a:t>MAJOWE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majowe-01.jpg"/>
          <p:cNvPicPr>
            <a:picLocks noChangeAspect="1"/>
          </p:cNvPicPr>
          <p:nvPr/>
        </p:nvPicPr>
        <p:blipFill>
          <a:blip r:embed="rId2"/>
          <a:srcRect l="5468" t="3125" r="53125" b="12500"/>
          <a:stretch>
            <a:fillRect/>
          </a:stretch>
        </p:blipFill>
        <p:spPr>
          <a:xfrm>
            <a:off x="5357786" y="1285860"/>
            <a:ext cx="3786214" cy="557214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LITANIA LORETAŃSKA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043230" cy="4525963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ŚWIĘTA MARYJO</a:t>
            </a:r>
          </a:p>
          <a:p>
            <a:pPr>
              <a:buNone/>
            </a:pPr>
            <a:r>
              <a:rPr lang="pl-PL" dirty="0" smtClean="0"/>
              <a:t>MATKO NAJMILSZA</a:t>
            </a:r>
          </a:p>
          <a:p>
            <a:pPr>
              <a:buNone/>
            </a:pPr>
            <a:r>
              <a:rPr lang="pl-PL" dirty="0" smtClean="0"/>
              <a:t>PANNO ŁASKAWA</a:t>
            </a:r>
          </a:p>
          <a:p>
            <a:pPr>
              <a:buNone/>
            </a:pPr>
            <a:r>
              <a:rPr lang="pl-PL" dirty="0" smtClean="0"/>
              <a:t>BRAMO NIEBIESKA</a:t>
            </a:r>
          </a:p>
          <a:p>
            <a:pPr>
              <a:buNone/>
            </a:pPr>
            <a:r>
              <a:rPr lang="pl-PL" dirty="0" smtClean="0"/>
              <a:t>UCIECZKO GRZESZNYCH</a:t>
            </a:r>
          </a:p>
          <a:p>
            <a:pPr>
              <a:buNone/>
            </a:pPr>
            <a:r>
              <a:rPr lang="pl-PL" dirty="0" smtClean="0"/>
              <a:t>KRÓLOWO RODZIN</a:t>
            </a:r>
          </a:p>
          <a:p>
            <a:pPr>
              <a:buNone/>
            </a:pPr>
            <a:r>
              <a:rPr lang="pl-PL" dirty="0" smtClean="0"/>
              <a:t>KRÓLOWO POLSKI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3428992" y="2928934"/>
            <a:ext cx="2214578" cy="37576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4800" dirty="0" smtClean="0"/>
              <a:t>MÓDL</a:t>
            </a:r>
          </a:p>
          <a:p>
            <a:pPr algn="ctr">
              <a:buNone/>
            </a:pPr>
            <a:r>
              <a:rPr lang="pl-PL" sz="4800" dirty="0" smtClean="0"/>
              <a:t>SIĘ </a:t>
            </a:r>
          </a:p>
          <a:p>
            <a:pPr algn="ctr">
              <a:buNone/>
            </a:pPr>
            <a:r>
              <a:rPr lang="pl-PL" sz="4800" dirty="0" smtClean="0"/>
              <a:t>ZA </a:t>
            </a:r>
          </a:p>
          <a:p>
            <a:pPr algn="ctr">
              <a:buNone/>
            </a:pPr>
            <a:r>
              <a:rPr lang="pl-PL" sz="4800" dirty="0" smtClean="0"/>
              <a:t>NAMI</a:t>
            </a:r>
            <a:endParaRPr lang="pl-PL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TO TYLKO NIEKTÓRE IMIONA MARYI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JEST ICH O WIELE WIĘCEJ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ZA KAŻDYM RAZEM, GDY WYPOWIADAMY JEDNO                    Z IMION MARYI PROSIMY JĄ, ABY SIĘ ZA NAS MODLIŁA DO PANA BOGA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ONA, JAK DOBRA MAMA SŁUCHA NASZYCH PRÓŚB                       I ZANOSI JE PANU BOGU, BY POMÓGŁ NAM W NASZYCH POTRZEBACH </a:t>
            </a:r>
            <a:endParaRPr lang="pl-PL" dirty="0"/>
          </a:p>
        </p:txBody>
      </p:sp>
      <p:pic>
        <p:nvPicPr>
          <p:cNvPr id="5" name="Symbol zastępczy zawartości 4" descr="majowe-0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51180" t="14439" r="2829" b="3013"/>
          <a:stretch>
            <a:fillRect/>
          </a:stretch>
        </p:blipFill>
        <p:spPr>
          <a:xfrm>
            <a:off x="4929190" y="1500174"/>
            <a:ext cx="3476572" cy="4680000"/>
          </a:xfrm>
          <a:prstGeom prst="rect">
            <a:avLst/>
          </a:prstGeom>
          <a:ln w="1905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KAPLICZKI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LUDZIE, KTÓRZY KOCHAJĄ MARYJĘ BUDUJĄ DLA NIEJ KAPLICZKI PRZY DROGACH, W OGRODZIE, W LESIE</a:t>
            </a:r>
          </a:p>
          <a:p>
            <a:r>
              <a:rPr lang="pl-PL" dirty="0" smtClean="0"/>
              <a:t>DBAJĄ O NIE, OZDABIAJĄ, PRZYNOSZĄ ŚWIEŻE KWIATY</a:t>
            </a:r>
          </a:p>
          <a:p>
            <a:r>
              <a:rPr lang="pl-PL" dirty="0" smtClean="0"/>
              <a:t>MODLĄ SIĘ PRZY KAPLICZKACH,                               W KTÓRYCH SA FIGURY                   I OBRAZY MARYI </a:t>
            </a:r>
            <a:endParaRPr lang="pl-PL" dirty="0"/>
          </a:p>
        </p:txBody>
      </p:sp>
      <p:pic>
        <p:nvPicPr>
          <p:cNvPr id="5" name="Symbol zastępczy zawartości 4" descr="majowe-10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5189" t="2647" r="55896" b="3013"/>
          <a:stretch>
            <a:fillRect/>
          </a:stretch>
        </p:blipFill>
        <p:spPr>
          <a:xfrm>
            <a:off x="5429256" y="1428736"/>
            <a:ext cx="2574000" cy="46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rezentacja Przydrożne krzyże i kapliczki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512000" y="-898291"/>
            <a:ext cx="6120000" cy="8654582"/>
          </a:xfrm>
          <a:prstGeom prst="rect">
            <a:avLst/>
          </a:prstGeom>
          <a:ln w="1905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358</Words>
  <Application>Microsoft Office PowerPoint</Application>
  <PresentationFormat>Pokaz na ekranie (4:3)</PresentationFormat>
  <Paragraphs>74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KRÓLOWA  MAJOWYCH  DNI</vt:lpstr>
      <vt:lpstr>NIECH BĘDZIE POCHWALONY  JEZUS CHRYSTUS</vt:lpstr>
      <vt:lpstr>ROZPOCZĘLIŚMY NOWY MIESIĄC MAJ</vt:lpstr>
      <vt:lpstr>NABOŻEŃSTWA  MAJOWE </vt:lpstr>
      <vt:lpstr>LITANIA LORETAŃSKA</vt:lpstr>
      <vt:lpstr>TO TYLKO NIEKTÓRE IMIONA MARYI</vt:lpstr>
      <vt:lpstr>KAPLICZKI</vt:lpstr>
      <vt:lpstr>Slajd 8</vt:lpstr>
      <vt:lpstr>Slajd 9</vt:lpstr>
      <vt:lpstr>Slajd 10</vt:lpstr>
      <vt:lpstr>NA PEWNO WIDZIELIŚCIE TAKIE KAPLICZKI RÓWNIEŻ W NASZEJ OKOLICY</vt:lpstr>
      <vt:lpstr>WY NA PEWNO TEŻ KOCHACIE MATKĘ BOŻĄ</vt:lpstr>
      <vt:lpstr>ZADANIE </vt:lpstr>
      <vt:lpstr>ZOBACZCIE, JAK MOŻE WYGLĄDAĆ WASZA KAPLICZKA</vt:lpstr>
      <vt:lpstr>POCHWALCIE SIĘ SWOJĄ KAPLICZKĄ</vt:lpstr>
      <vt:lpstr>A MOŻE… MACIE OCHOTĘ  NA KONKURS???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KRÓLOWA  MAJOWYCH  DNI</dc:title>
  <dc:creator>Marzena</dc:creator>
  <cp:lastModifiedBy>Marzena</cp:lastModifiedBy>
  <cp:revision>7</cp:revision>
  <dcterms:created xsi:type="dcterms:W3CDTF">2020-05-02T13:06:46Z</dcterms:created>
  <dcterms:modified xsi:type="dcterms:W3CDTF">2020-05-02T14:09:46Z</dcterms:modified>
</cp:coreProperties>
</file>