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02EF-D1F8-48D0-BE24-305D7C7A6811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2C10-3BF9-4E6C-ADCC-7143DA2FB06A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_-Eg9iJaB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2852"/>
            <a:ext cx="3571836" cy="164305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KRÓLOWA </a:t>
            </a:r>
            <a:b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MAJOWYCH </a:t>
            </a:r>
            <a:b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DNI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PEWNO WIDZIELIŚCIE TAKIE KAPLICZKI RÓWNIEŻ W NASZEJ OKOLICY</a:t>
            </a:r>
            <a:endParaRPr lang="pl-PL" dirty="0"/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6456522" cy="4320000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 NA PEWNO TEŻ KOCHACIE MATKĘ BOŻĄ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NIE ZAPOMINAJCIE SIĘ DO NIEJ MODLIĆ</a:t>
            </a:r>
          </a:p>
          <a:p>
            <a:r>
              <a:rPr lang="pl-PL" dirty="0" smtClean="0"/>
              <a:t>ONA JEST MAMĄ PANA JEZUSA, ALE RÓWNIEŻ NASZĄ</a:t>
            </a:r>
          </a:p>
          <a:p>
            <a:r>
              <a:rPr lang="pl-PL" dirty="0" smtClean="0"/>
              <a:t>MAMĄ, KTÓRA OPIEKUJE SIĘ NAMI Z NIEBA                    I POMAGA NASZYM MAMOM W OPIECE NAD NAMI</a:t>
            </a:r>
          </a:p>
          <a:p>
            <a:r>
              <a:rPr lang="pl-PL" dirty="0" smtClean="0"/>
              <a:t>DLATEGO SPRÓBUJCIE NAUCZYĆ SIĘ KILKU IMION MATKI BOŻEJ Z LITANII, DOBRZE?</a:t>
            </a:r>
          </a:p>
          <a:p>
            <a:r>
              <a:rPr lang="pl-PL" dirty="0" smtClean="0"/>
              <a:t>A POTEM MÓDLCIE SIĘ NIMI Z CAŁĄ RODZINĄ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SPODOBAŁY SIĘ WAM KAPLICZKI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MATKI BOŻEJ?</a:t>
            </a:r>
          </a:p>
          <a:p>
            <a:r>
              <a:rPr lang="pl-PL" dirty="0" smtClean="0"/>
              <a:t>ZROBIMY DZISIAJ SWOJĄ</a:t>
            </a:r>
          </a:p>
          <a:p>
            <a:r>
              <a:rPr lang="pl-PL" dirty="0" smtClean="0"/>
              <a:t>PRZYGOTUJCIE:</a:t>
            </a:r>
          </a:p>
          <a:p>
            <a:pPr lvl="1"/>
            <a:r>
              <a:rPr lang="pl-PL" dirty="0" smtClean="0"/>
              <a:t>PUDEŁKO PO BUTACH</a:t>
            </a:r>
          </a:p>
          <a:p>
            <a:pPr lvl="1"/>
            <a:r>
              <a:rPr lang="pl-PL" dirty="0" smtClean="0"/>
              <a:t>KLEJ, NOŻYCZKI, KREDKI</a:t>
            </a:r>
          </a:p>
          <a:p>
            <a:pPr lvl="1"/>
            <a:r>
              <a:rPr lang="pl-PL" dirty="0" smtClean="0"/>
              <a:t>RÓZNE OZDOBY: KWIATY, KORALIKI, itp.</a:t>
            </a:r>
          </a:p>
          <a:p>
            <a:pPr lvl="1"/>
            <a:r>
              <a:rPr lang="pl-PL" dirty="0" smtClean="0"/>
              <a:t>WYDRUKUJCIE OBRAZEK MATKI BOŻEJ Z ZAŁĄCZNIKA LUB PO PROSTU NARYSUJCIE MATKĘ BOŻĄ </a:t>
            </a:r>
          </a:p>
          <a:p>
            <a:pPr lvl="1"/>
            <a:endParaRPr lang="pl-PL" dirty="0"/>
          </a:p>
        </p:txBody>
      </p:sp>
      <p:pic>
        <p:nvPicPr>
          <p:cNvPr id="4" name="Obraz 3" descr="mm-54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66"/>
            <a:ext cx="2217424" cy="42048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ZOBACZCIE, JAK MOŻE WYGLĄDAĆ WASZA KAPLICZKA</a:t>
            </a:r>
            <a:endParaRPr lang="pl-PL" dirty="0"/>
          </a:p>
        </p:txBody>
      </p:sp>
      <p:pic>
        <p:nvPicPr>
          <p:cNvPr id="4" name="Symbol zastępczy zawartości 3" descr="majowe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928802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POCHWALCIE SIĘ SWOJĄ KAPLICZKĄ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GOTOWE KAPLICZKI USTAWCIE W SWOIM POKOJU I CODZIENNIE, PRZEZ CAŁY MAJ, MÓDLCIE SIĘ PRZY NICH DO MATKI BOŻEJ </a:t>
            </a:r>
          </a:p>
          <a:p>
            <a:endParaRPr lang="pl-PL" dirty="0" smtClean="0"/>
          </a:p>
          <a:p>
            <a:r>
              <a:rPr lang="pl-PL" dirty="0" smtClean="0"/>
              <a:t>PRZYŚLIJCIE RÓWNIEŻ MAILA Z ZDJĘCIEM WASZEJ KAPLICZKI, BARDZO JESTEM CIEKAWA, JAK WAM POSZŁO,</a:t>
            </a:r>
          </a:p>
          <a:p>
            <a:endParaRPr lang="pl-PL" dirty="0"/>
          </a:p>
          <a:p>
            <a:pPr algn="r"/>
            <a:r>
              <a:rPr lang="pl-PL" dirty="0" smtClean="0"/>
              <a:t>POZDRAWIAM, </a:t>
            </a:r>
          </a:p>
          <a:p>
            <a:pPr algn="r">
              <a:buNone/>
            </a:pPr>
            <a:r>
              <a:rPr lang="pl-PL" dirty="0" smtClean="0"/>
              <a:t>P. Marzenka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NIECH BĘDZIE POCHWALONY </a:t>
            </a:r>
            <a:br>
              <a:rPr lang="pl-PL" dirty="0" smtClean="0"/>
            </a:br>
            <a:r>
              <a:rPr lang="pl-PL" dirty="0" smtClean="0"/>
              <a:t>JEZUS CHRYSTUS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KOCHANE DZIECI,</a:t>
            </a:r>
          </a:p>
          <a:p>
            <a:pPr algn="ctr">
              <a:buNone/>
            </a:pPr>
            <a:r>
              <a:rPr lang="pl-PL" dirty="0" smtClean="0"/>
              <a:t>ZAPRASZAM WAS DO WSPÓLNEJ MODLITWY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ZŁÓŻCIE RĄCZKI, DZISIAJ RAZEM POZDROWIMY</a:t>
            </a:r>
          </a:p>
          <a:p>
            <a:pPr algn="ctr">
              <a:buNone/>
            </a:pPr>
            <a:r>
              <a:rPr lang="pl-PL" dirty="0" smtClean="0"/>
              <a:t>MATKĘ BOŻĄ</a:t>
            </a:r>
          </a:p>
          <a:p>
            <a:endParaRPr lang="pl-PL" dirty="0"/>
          </a:p>
          <a:p>
            <a:pPr lvl="1">
              <a:buNone/>
            </a:pPr>
            <a:r>
              <a:rPr lang="pl-PL" dirty="0" smtClean="0">
                <a:hlinkClick r:id="rId2"/>
              </a:rPr>
              <a:t>https://www.youtube.com/watch?v=3_-Eg9iJaBg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ROZPOCZĘLIŚMY NOWY MIESIĄC</a:t>
            </a:r>
            <a:br>
              <a:rPr lang="pl-PL" b="1" dirty="0" smtClean="0"/>
            </a:br>
            <a:r>
              <a:rPr lang="pl-PL" b="1" dirty="0" smtClean="0"/>
              <a:t>MAJ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TO MIESIĄC MATKI BOŻEJ</a:t>
            </a:r>
          </a:p>
          <a:p>
            <a:r>
              <a:rPr lang="pl-PL" b="1" dirty="0" smtClean="0"/>
              <a:t>DLACZEGO?</a:t>
            </a:r>
          </a:p>
          <a:p>
            <a:r>
              <a:rPr lang="pl-PL" b="1" dirty="0" smtClean="0"/>
              <a:t>BO TO NAJPIEKNIEJSZY MIESIĄC W ROKU</a:t>
            </a:r>
          </a:p>
          <a:p>
            <a:r>
              <a:rPr lang="pl-PL" b="1" dirty="0" smtClean="0"/>
              <a:t>CAŁA PRZYRODA KWITNIE, ŻYJE, ŚPIEWA – WSZYSTKO PO TO, BY UCZCIĆ MARYJĘ I DAĆ RADOŚĆ LUDZIOM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 MAJU MY RÓWNIEŻ MÓWIMY MARYI                       O TYM, ŻE JĄ KOCHAMY. </a:t>
            </a:r>
          </a:p>
          <a:p>
            <a:endParaRPr lang="pl-PL" dirty="0"/>
          </a:p>
          <a:p>
            <a:r>
              <a:rPr lang="pl-PL" dirty="0" smtClean="0"/>
              <a:t>CZYNIMY TO, GDY ŚPIEWAMY TAKĄ SPECJALNA MODLITWĘ, W KTÓREJ NAZYWAMY MARYJĘ RÓŻNYMI PIEKNYMI IMIONAMI</a:t>
            </a:r>
          </a:p>
          <a:p>
            <a:endParaRPr lang="pl-PL" dirty="0"/>
          </a:p>
        </p:txBody>
      </p:sp>
      <p:pic>
        <p:nvPicPr>
          <p:cNvPr id="4" name="Obraz 3" descr="majowe-01.jpg"/>
          <p:cNvPicPr>
            <a:picLocks noChangeAspect="1"/>
          </p:cNvPicPr>
          <p:nvPr/>
        </p:nvPicPr>
        <p:blipFill>
          <a:blip r:embed="rId2"/>
          <a:srcRect l="53125" t="9375" r="3125"/>
          <a:stretch>
            <a:fillRect/>
          </a:stretch>
        </p:blipFill>
        <p:spPr>
          <a:xfrm>
            <a:off x="5143472" y="285728"/>
            <a:ext cx="4000528" cy="62150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21500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NABOŻEŃSTWA </a:t>
            </a:r>
            <a:br>
              <a:rPr lang="pl-PL" dirty="0" smtClean="0"/>
            </a:br>
            <a:r>
              <a:rPr lang="pl-PL" dirty="0" smtClean="0"/>
              <a:t>MAJOWE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majowe-01.jpg"/>
          <p:cNvPicPr>
            <a:picLocks noChangeAspect="1"/>
          </p:cNvPicPr>
          <p:nvPr/>
        </p:nvPicPr>
        <p:blipFill>
          <a:blip r:embed="rId2"/>
          <a:srcRect l="5468" t="3125" r="53125" b="12500"/>
          <a:stretch>
            <a:fillRect/>
          </a:stretch>
        </p:blipFill>
        <p:spPr>
          <a:xfrm>
            <a:off x="5357786" y="1285860"/>
            <a:ext cx="3786214" cy="55721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LITANIA LORETAŃSKA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ŚWIĘTA MARYJO</a:t>
            </a:r>
          </a:p>
          <a:p>
            <a:pPr>
              <a:buNone/>
            </a:pPr>
            <a:r>
              <a:rPr lang="pl-PL" dirty="0" smtClean="0"/>
              <a:t>MATKO NAJMILSZA</a:t>
            </a:r>
          </a:p>
          <a:p>
            <a:pPr>
              <a:buNone/>
            </a:pPr>
            <a:r>
              <a:rPr lang="pl-PL" dirty="0" smtClean="0"/>
              <a:t>PANNO ŁASKAWA</a:t>
            </a:r>
          </a:p>
          <a:p>
            <a:pPr>
              <a:buNone/>
            </a:pPr>
            <a:r>
              <a:rPr lang="pl-PL" dirty="0" smtClean="0"/>
              <a:t>BRAMO NIEBIESKA</a:t>
            </a:r>
          </a:p>
          <a:p>
            <a:pPr>
              <a:buNone/>
            </a:pPr>
            <a:r>
              <a:rPr lang="pl-PL" dirty="0" smtClean="0"/>
              <a:t>UCIECZKO GRZESZNYCH</a:t>
            </a:r>
          </a:p>
          <a:p>
            <a:pPr>
              <a:buNone/>
            </a:pPr>
            <a:r>
              <a:rPr lang="pl-PL" dirty="0" smtClean="0"/>
              <a:t>KRÓLOWO RODZIN</a:t>
            </a:r>
          </a:p>
          <a:p>
            <a:pPr>
              <a:buNone/>
            </a:pPr>
            <a:r>
              <a:rPr lang="pl-PL" dirty="0" smtClean="0"/>
              <a:t>KRÓLOWO POLSKI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3428992" y="2928934"/>
            <a:ext cx="2214578" cy="37576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dirty="0" smtClean="0"/>
              <a:t>MÓDL</a:t>
            </a:r>
          </a:p>
          <a:p>
            <a:pPr algn="ctr">
              <a:buNone/>
            </a:pPr>
            <a:r>
              <a:rPr lang="pl-PL" sz="4800" dirty="0" smtClean="0"/>
              <a:t>SIĘ </a:t>
            </a:r>
          </a:p>
          <a:p>
            <a:pPr algn="ctr">
              <a:buNone/>
            </a:pPr>
            <a:r>
              <a:rPr lang="pl-PL" sz="4800" dirty="0" smtClean="0"/>
              <a:t>ZA </a:t>
            </a:r>
          </a:p>
          <a:p>
            <a:pPr algn="ctr">
              <a:buNone/>
            </a:pPr>
            <a:r>
              <a:rPr lang="pl-PL" sz="4800" dirty="0" smtClean="0"/>
              <a:t>NAMI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TYLKO NIEKTÓRE IMIONA MARYI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JEST ICH O WIELE WIĘCEJ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ZA KAŻDYM RAZEM, GDY WYPOWIADAMY JEDNO                    Z IMION MARYI PROSIMY JĄ, ABY SIĘ ZA NAS MODLIŁA DO PANA BOGA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ONA, JAK DOBRA MAMA SŁUCHA NASZYCH PRÓŚB                       I ZANOSI JE PANU BOGU, BY POMÓGŁ NAM W NASZYCH POTRZEBACH </a:t>
            </a:r>
            <a:endParaRPr lang="pl-PL" dirty="0"/>
          </a:p>
        </p:txBody>
      </p:sp>
      <p:pic>
        <p:nvPicPr>
          <p:cNvPr id="5" name="Symbol zastępczy zawartości 4" descr="majowe-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180" t="14439" r="2829" b="3013"/>
          <a:stretch>
            <a:fillRect/>
          </a:stretch>
        </p:blipFill>
        <p:spPr>
          <a:xfrm>
            <a:off x="4929190" y="1500174"/>
            <a:ext cx="3476572" cy="4680000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KAPLICZKI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LUDZIE, KTÓRZY KOCHAJĄ MARYJĘ BUDUJĄ DLA NIEJ KAPLICZKI PRZY DROGACH, W OGRODZIE, W LESIE</a:t>
            </a:r>
          </a:p>
          <a:p>
            <a:r>
              <a:rPr lang="pl-PL" dirty="0" smtClean="0"/>
              <a:t>DBAJĄ O NIE, OZDABIAJĄ, PRZYNOSZĄ ŚWIEŻE KWIATY</a:t>
            </a:r>
          </a:p>
          <a:p>
            <a:r>
              <a:rPr lang="pl-PL" dirty="0" smtClean="0"/>
              <a:t>MODLĄ SIĘ PRZY KAPLICZKACH,                               W KTÓRYCH SA FIGURY                   I OBRAZY MARYI </a:t>
            </a:r>
            <a:endParaRPr lang="pl-PL" dirty="0"/>
          </a:p>
        </p:txBody>
      </p:sp>
      <p:pic>
        <p:nvPicPr>
          <p:cNvPr id="5" name="Symbol zastępczy zawartości 4" descr="majowe-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89" t="2647" r="55896" b="3013"/>
          <a:stretch>
            <a:fillRect/>
          </a:stretch>
        </p:blipFill>
        <p:spPr>
          <a:xfrm>
            <a:off x="5429256" y="1428736"/>
            <a:ext cx="2574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ezentacja Przydrożne krzyże i kapliczk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12000" y="-898291"/>
            <a:ext cx="6120000" cy="8654582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324</Words>
  <Application>Microsoft Office PowerPoint</Application>
  <PresentationFormat>Pokaz na ekranie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KRÓLOWA  MAJOWYCH  DNI</vt:lpstr>
      <vt:lpstr>NIECH BĘDZIE POCHWALONY  JEZUS CHRYSTUS</vt:lpstr>
      <vt:lpstr>ROZPOCZĘLIŚMY NOWY MIESIĄC MAJ</vt:lpstr>
      <vt:lpstr>NABOŻEŃSTWA  MAJOWE </vt:lpstr>
      <vt:lpstr>LITANIA LORETAŃSKA</vt:lpstr>
      <vt:lpstr>TO TYLKO NIEKTÓRE IMIONA MARYI</vt:lpstr>
      <vt:lpstr>KAPLICZKI</vt:lpstr>
      <vt:lpstr>Slajd 8</vt:lpstr>
      <vt:lpstr>Slajd 9</vt:lpstr>
      <vt:lpstr>Slajd 10</vt:lpstr>
      <vt:lpstr>NA PEWNO WIDZIELIŚCIE TAKIE KAPLICZKI RÓWNIEŻ W NASZEJ OKOLICY</vt:lpstr>
      <vt:lpstr>WY NA PEWNO TEŻ KOCHACIE MATKĘ BOŻĄ</vt:lpstr>
      <vt:lpstr>ZADANIE </vt:lpstr>
      <vt:lpstr>ZOBACZCIE, JAK MOŻE WYGLĄDAĆ WASZA KAPLICZKA</vt:lpstr>
      <vt:lpstr>POCHWALCIE SIĘ SWOJĄ KAPLICZKĄ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KRÓLOWA  MAJOWYCH  DNI</dc:title>
  <dc:creator>Marzena</dc:creator>
  <cp:lastModifiedBy>Marzena</cp:lastModifiedBy>
  <cp:revision>5</cp:revision>
  <dcterms:created xsi:type="dcterms:W3CDTF">2020-05-02T13:06:46Z</dcterms:created>
  <dcterms:modified xsi:type="dcterms:W3CDTF">2020-05-02T13:54:09Z</dcterms:modified>
</cp:coreProperties>
</file>