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4" r:id="rId3"/>
    <p:sldId id="256" r:id="rId4"/>
    <p:sldId id="273" r:id="rId5"/>
    <p:sldId id="258" r:id="rId6"/>
    <p:sldId id="260" r:id="rId7"/>
    <p:sldId id="259" r:id="rId8"/>
    <p:sldId id="261" r:id="rId9"/>
    <p:sldId id="264" r:id="rId10"/>
    <p:sldId id="265" r:id="rId11"/>
    <p:sldId id="267" r:id="rId12"/>
    <p:sldId id="268" r:id="rId13"/>
    <p:sldId id="269" r:id="rId14"/>
    <p:sldId id="270" r:id="rId15"/>
    <p:sldId id="272" r:id="rId16"/>
    <p:sldId id="257" r:id="rId17"/>
    <p:sldId id="275" r:id="rId18"/>
    <p:sldId id="271" r:id="rId19"/>
    <p:sldId id="305" r:id="rId20"/>
    <p:sldId id="306" r:id="rId21"/>
    <p:sldId id="274" r:id="rId22"/>
    <p:sldId id="292" r:id="rId23"/>
    <p:sldId id="289" r:id="rId24"/>
    <p:sldId id="307" r:id="rId25"/>
    <p:sldId id="291" r:id="rId26"/>
    <p:sldId id="278" r:id="rId27"/>
    <p:sldId id="279" r:id="rId28"/>
    <p:sldId id="281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95" r:id="rId37"/>
    <p:sldId id="296" r:id="rId38"/>
    <p:sldId id="300" r:id="rId39"/>
    <p:sldId id="301" r:id="rId40"/>
    <p:sldId id="302" r:id="rId41"/>
    <p:sldId id="303" r:id="rId42"/>
    <p:sldId id="288" r:id="rId43"/>
    <p:sldId id="304" r:id="rId44"/>
    <p:sldId id="299" r:id="rId45"/>
    <p:sldId id="308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Sobiech" initials="A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C96"/>
    <a:srgbClr val="CDD853"/>
    <a:srgbClr val="B2C224"/>
    <a:srgbClr val="B5571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8064651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545799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33857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42918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5038897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5621470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1091746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1036546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3489678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25194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0897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2E41C-AE2A-4DDC-9D2A-23A398C13211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AC86A-F830-4D91-9848-974D18BA89B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8497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urbannaturale.com/10-amazing-uses-for-tea-tree-oi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169818"/>
            <a:ext cx="7715794" cy="2821577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Bookman Old Style" pitchFamily="18" charset="0"/>
              </a:rPr>
              <a:t>DZIELMY SIĘ </a:t>
            </a:r>
            <a:r>
              <a:rPr lang="pl-PL" b="1" dirty="0" smtClean="0">
                <a:latin typeface="Bookman Old Style" pitchFamily="18" charset="0"/>
              </a:rPr>
              <a:t>WIARĄ</a:t>
            </a:r>
            <a:br>
              <a:rPr lang="pl-PL" b="1" dirty="0" smtClean="0">
                <a:latin typeface="Bookman Old Style" pitchFamily="18" charset="0"/>
              </a:rPr>
            </a:br>
            <a:r>
              <a:rPr lang="pl-PL" sz="3100" b="1" dirty="0" smtClean="0">
                <a:solidFill>
                  <a:schemeClr val="bg2"/>
                </a:solidFill>
                <a:latin typeface="Bookman Old Style" pitchFamily="18" charset="0"/>
              </a:rPr>
              <a:t>N</a:t>
            </a:r>
            <a:r>
              <a:rPr lang="pl-PL" sz="3100" b="1" dirty="0" smtClean="0">
                <a:solidFill>
                  <a:schemeClr val="bg2"/>
                </a:solidFill>
                <a:latin typeface="Bookman Old Style" pitchFamily="18" charset="0"/>
              </a:rPr>
              <a:t>a początek odmówmy wspólnie modlitwę: </a:t>
            </a:r>
            <a:br>
              <a:rPr lang="pl-PL" sz="3100" b="1" dirty="0" smtClean="0">
                <a:solidFill>
                  <a:schemeClr val="bg2"/>
                </a:solidFill>
                <a:latin typeface="Bookman Old Style" pitchFamily="18" charset="0"/>
              </a:rPr>
            </a:br>
            <a:r>
              <a:rPr lang="pl-PL" sz="3100" b="1" dirty="0" smtClean="0">
                <a:solidFill>
                  <a:schemeClr val="bg2"/>
                </a:solidFill>
                <a:latin typeface="Bookman Old Style" pitchFamily="18" charset="0"/>
              </a:rPr>
              <a:t>Ojcze nasz…. </a:t>
            </a:r>
            <a:r>
              <a:rPr lang="pl-PL" sz="3100" b="1" dirty="0" smtClean="0">
                <a:latin typeface="Bookman Old Style" pitchFamily="18" charset="0"/>
              </a:rPr>
              <a:t/>
            </a:r>
            <a:br>
              <a:rPr lang="pl-PL" sz="3100" b="1" dirty="0" smtClean="0">
                <a:latin typeface="Bookman Old Style" pitchFamily="18" charset="0"/>
              </a:rPr>
            </a:br>
            <a:endParaRPr lang="pl-PL" sz="31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1358" y="457329"/>
            <a:ext cx="7037742" cy="620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613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nalezione obrazy dla zapytania jeś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626" y="2184474"/>
            <a:ext cx="6406572" cy="42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2206" y="657918"/>
            <a:ext cx="4332494" cy="576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rostokąt 4"/>
          <p:cNvSpPr/>
          <p:nvPr/>
        </p:nvSpPr>
        <p:spPr>
          <a:xfrm rot="1154962">
            <a:off x="1761020" y="1116288"/>
            <a:ext cx="391546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6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ookman Old Style" pitchFamily="18" charset="0"/>
              </a:rPr>
              <a:t>pokarmu</a:t>
            </a:r>
            <a:endParaRPr lang="pl-PL" sz="66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1" name="Picture 4" descr="Znalezione obrazy dla zapytania krople wody rysun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788" y="230506"/>
            <a:ext cx="734695" cy="73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 rot="21150498">
            <a:off x="7162800" y="6350376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Fot. M. Szarek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OFMCap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43136" y="6350376"/>
            <a:ext cx="3560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Fot.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Children's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Food &amp; Beverage Advertising Initiative (CFBAI)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195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01" y="698500"/>
            <a:ext cx="11339764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089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418477">
            <a:off x="920717" y="937316"/>
            <a:ext cx="5048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 smtClean="0">
                <a:ln w="0"/>
                <a:solidFill>
                  <a:srgbClr val="B5571A"/>
                </a:solidFill>
                <a:effectLst>
                  <a:reflection blurRad="6350" stA="53000" endA="300" endPos="35500" dir="5400000" sy="-90000" algn="bl" rotWithShape="0"/>
                </a:effectLst>
                <a:latin typeface="Bookman Old Style" pitchFamily="18" charset="0"/>
              </a:rPr>
              <a:t>nauki i wiedzy</a:t>
            </a:r>
            <a:endParaRPr lang="pl-PL" sz="5400" b="0" cap="none" spc="0" dirty="0">
              <a:ln w="0"/>
              <a:solidFill>
                <a:srgbClr val="B5571A"/>
              </a:solidFill>
              <a:effectLst>
                <a:reflection blurRad="6350" stA="53000" endA="300" endPos="35500" dir="5400000" sy="-9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554" y="2724757"/>
            <a:ext cx="5006747" cy="375506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102" y="461564"/>
            <a:ext cx="3905340" cy="5882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6" descr="Znalezione obrazy dla zapytania słońce rysun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708" y="143437"/>
            <a:ext cx="855694" cy="85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68553" y="6233597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Fot. www.dziecirosna.pl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 rot="21179902">
            <a:off x="6880617" y="6233596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 Natalia Mróz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069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7403" y="0"/>
            <a:ext cx="612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0359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418477">
            <a:off x="456033" y="660585"/>
            <a:ext cx="662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okman Old Style" pitchFamily="18" charset="0"/>
              </a:rPr>
              <a:t>Kontaktu z Bogiem</a:t>
            </a:r>
            <a:endParaRPr lang="pl-PL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57" t="9736" b="10154"/>
          <a:stretch/>
        </p:blipFill>
        <p:spPr>
          <a:xfrm rot="184330" flipH="1">
            <a:off x="537710" y="2510583"/>
            <a:ext cx="6462176" cy="3498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9109" y="617501"/>
            <a:ext cx="3737216" cy="5561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6" descr="Znalezione obrazy dla zapytania słońce rysun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266" y="90104"/>
            <a:ext cx="855694" cy="85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Znalezione obrazy dla zapytania krople wody rysun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6894" y="1834599"/>
            <a:ext cx="734695" cy="73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 rot="21390542">
            <a:off x="589876" y="5955919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Fot: Jan Sobierajski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957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9827" y="0"/>
            <a:ext cx="6762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897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/>
          </p:cNvSpPr>
          <p:nvPr/>
        </p:nvSpPr>
        <p:spPr>
          <a:xfrm>
            <a:off x="837837" y="264531"/>
            <a:ext cx="10515600" cy="1325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 smtClean="0">
                <a:latin typeface="Bookman Old Style" pitchFamily="18" charset="0"/>
              </a:rPr>
              <a:t>Mając to wszystko przynosimy </a:t>
            </a:r>
          </a:p>
          <a:p>
            <a:pPr algn="ctr"/>
            <a:r>
              <a:rPr lang="pl-PL" sz="4000" b="1" dirty="0" smtClean="0">
                <a:latin typeface="Bookman Old Style" pitchFamily="18" charset="0"/>
              </a:rPr>
              <a:t>wspaniałe </a:t>
            </a:r>
            <a:r>
              <a:rPr lang="pl-PL" sz="4000" b="1" dirty="0" smtClean="0">
                <a:latin typeface="Bookman Old Style" pitchFamily="18" charset="0"/>
              </a:rPr>
              <a:t>owoce, </a:t>
            </a:r>
          </a:p>
          <a:p>
            <a:pPr algn="ctr"/>
            <a:r>
              <a:rPr lang="pl-PL" sz="4000" b="1" dirty="0" smtClean="0">
                <a:latin typeface="Bookman Old Style" pitchFamily="18" charset="0"/>
              </a:rPr>
              <a:t>c</a:t>
            </a:r>
            <a:r>
              <a:rPr lang="pl-PL" sz="4000" b="1" dirty="0" smtClean="0">
                <a:latin typeface="Bookman Old Style" pitchFamily="18" charset="0"/>
              </a:rPr>
              <a:t>zyli się właściwie rozwijamy</a:t>
            </a:r>
            <a:endParaRPr lang="pl-PL" sz="4000" b="1" dirty="0">
              <a:latin typeface="Bookman Old Style" pitchFamily="18" charset="0"/>
            </a:endParaRPr>
          </a:p>
        </p:txBody>
      </p:sp>
      <p:pic>
        <p:nvPicPr>
          <p:cNvPr id="11266" name="Picture 2" descr="Znalezione obrazy dla zapytania fruit gar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8421" y="1884951"/>
            <a:ext cx="6237607" cy="4164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39" t="12593" b="11852"/>
          <a:stretch/>
        </p:blipFill>
        <p:spPr>
          <a:xfrm rot="387206">
            <a:off x="761616" y="2125065"/>
            <a:ext cx="4598180" cy="417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657616" y="6139230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Fot: The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Eyes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Children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Around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The World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701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824157" y="274320"/>
            <a:ext cx="8543686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Spróbujecie nazwać te owoce? Niektóre są mało znane w Polsce…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xmlns="" val="2527184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MISJONARZE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	WIELU LUDZI W RÓŻNYCH MIEJSCACH NA ŚWIECIE</a:t>
            </a:r>
          </a:p>
          <a:p>
            <a:pPr algn="ctr">
              <a:buNone/>
            </a:pPr>
            <a:r>
              <a:rPr lang="pl-PL" dirty="0" smtClean="0"/>
              <a:t>	NIE ZNA JESZCZE PANA JEZUSA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	DO NICH WŁASNIE WYJEŻDŻAJĄ </a:t>
            </a:r>
            <a:r>
              <a:rPr lang="pl-PL" b="1" dirty="0" smtClean="0">
                <a:solidFill>
                  <a:srgbClr val="FF0000"/>
                </a:solidFill>
              </a:rPr>
              <a:t>MISJONARZE</a:t>
            </a:r>
            <a:r>
              <a:rPr lang="pl-PL" dirty="0" smtClean="0"/>
              <a:t> – KAPŁANI, SIOSTRY ZAKONNE, LUDZIE ŚWIECCY – ABY OPOWIEDZIEĆ IM O BOGU,                           O NIEBIE, O TYM, JAK NALEŻY ŻYĆ…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	UCZĄ ICH MODLITWY, ODPRAWIAJĄ MSZĘ ŚW., POMAGAJĄ PRACOWAĆ I SIĘ UCZYĆ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44137" y="235132"/>
            <a:ext cx="63850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NA ŚWIECIE ŻYJE WIELU LUDZI</a:t>
            </a:r>
          </a:p>
          <a:p>
            <a:r>
              <a:rPr lang="pl-PL" sz="2800" b="1" dirty="0" smtClean="0"/>
              <a:t>SĄ RÓŻNI</a:t>
            </a:r>
          </a:p>
          <a:p>
            <a:r>
              <a:rPr lang="pl-PL" sz="2800" b="1" dirty="0" smtClean="0"/>
              <a:t>ŻYJĄ W RÓŻNYCH MIEJSCACH NA ŚWIECIE</a:t>
            </a:r>
            <a:endParaRPr lang="pl-PL" sz="28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MISJONARZEM MOŻE BYĆ KAŻDY CZŁOWIEK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	NA NASTĘPNYM SLAJDZIE ZOBACZYCIE RÓŻNYCH MISJONARZY: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	Papieża, kapłanów, siostry zakonne, zwykłych ludzi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	Ale misjonarzami są też Wasi rodzice, dzieci z grupy misyjnej, </a:t>
            </a:r>
          </a:p>
          <a:p>
            <a:pPr algn="ctr">
              <a:buNone/>
            </a:pPr>
            <a:r>
              <a:rPr lang="pl-PL" dirty="0" smtClean="0"/>
              <a:t>	Ludzie święci i Ci, których spotykamy na co dzień… 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574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37139" y="1"/>
            <a:ext cx="6054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Bookman Old Style" pitchFamily="18" charset="0"/>
              </a:rPr>
              <a:t>Kard. Adam Kozłowiecki</a:t>
            </a:r>
          </a:p>
          <a:p>
            <a:r>
              <a:rPr lang="pl-PL" sz="3600" b="1" dirty="0" smtClean="0">
                <a:latin typeface="Bookman Old Style" pitchFamily="18" charset="0"/>
              </a:rPr>
              <a:t>Misjonarz Afryki</a:t>
            </a:r>
            <a:endParaRPr lang="pl-PL" sz="36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33305" y="1"/>
            <a:ext cx="4615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Bookman Old Style" pitchFamily="18" charset="0"/>
              </a:rPr>
              <a:t>WSTAŃ I IDŹ!!!</a:t>
            </a:r>
          </a:p>
          <a:p>
            <a:r>
              <a:rPr lang="pl-PL" sz="3600" b="1" dirty="0" smtClean="0">
                <a:latin typeface="Bookman Old Style" pitchFamily="18" charset="0"/>
              </a:rPr>
              <a:t>PAN CIĘ WZYWA…</a:t>
            </a:r>
            <a:endParaRPr lang="pl-PL" sz="36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DZIECIOM W KRAJACH MISYJNYCH ŻYJE SIĘ ZNACZNIE TRUDNIEJ NIŻ NAM…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	ZOBACZCIE SAMI: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tablica szkol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57463" cy="7432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555696" y="1218856"/>
            <a:ext cx="8842340" cy="3416320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  <a:ea typeface="Batang" panose="02030600000101010101" pitchFamily="18" charset="-127"/>
              </a:rPr>
              <a:t>Możesz chodzić do szkoły?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  <a:ea typeface="Batang" panose="02030600000101010101" pitchFamily="18" charset="-127"/>
              </a:rPr>
              <a:t>Potrafisz przeczytać ten tekst?</a:t>
            </a:r>
          </a:p>
          <a:p>
            <a:pPr lvl="1">
              <a:lnSpc>
                <a:spcPct val="150000"/>
              </a:lnSpc>
            </a:pPr>
            <a:endParaRPr lang="pl-PL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itchFamily="18" charset="0"/>
              <a:ea typeface="Batang" panose="0203060000010101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  <a:ea typeface="Batang" panose="02030600000101010101" pitchFamily="18" charset="-127"/>
              </a:rPr>
              <a:t>			Jesteś szczęściarzem! </a:t>
            </a:r>
          </a:p>
        </p:txBody>
      </p:sp>
    </p:spTree>
    <p:extLst>
      <p:ext uri="{BB962C8B-B14F-4D97-AF65-F5344CB8AC3E}">
        <p14:creationId xmlns="" xmlns:p14="http://schemas.microsoft.com/office/powerpoint/2010/main" val="1269315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0326233" cy="68691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8087" y="-11190"/>
            <a:ext cx="10326233" cy="686919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024128" y="1166605"/>
            <a:ext cx="5340096" cy="5193730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  <a:alpha val="75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pl-PL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  <a:ea typeface="Batang" panose="02030600000101010101" pitchFamily="18" charset="-127"/>
              </a:rPr>
              <a:t>20 milionów dzieci </a:t>
            </a:r>
            <a:b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  <a:ea typeface="Batang" panose="02030600000101010101" pitchFamily="18" charset="-127"/>
              </a:rPr>
            </a:br>
            <a: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  <a:ea typeface="Batang" panose="02030600000101010101" pitchFamily="18" charset="-127"/>
              </a:rPr>
              <a:t>(w wieku szkolnym)  </a:t>
            </a:r>
            <a:b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  <a:ea typeface="Batang" panose="02030600000101010101" pitchFamily="18" charset="-127"/>
              </a:rPr>
            </a:br>
            <a: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  <a:ea typeface="Batang" panose="02030600000101010101" pitchFamily="18" charset="-127"/>
              </a:rPr>
              <a:t>na świecie nie może uczyć się w szkole.</a:t>
            </a:r>
          </a:p>
          <a:p>
            <a:pPr>
              <a:lnSpc>
                <a:spcPct val="150000"/>
              </a:lnSpc>
            </a:pPr>
            <a:endParaRPr lang="pl-PL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pole tekstowe 7"/>
          <p:cNvSpPr txBox="1"/>
          <p:nvPr/>
        </p:nvSpPr>
        <p:spPr>
          <a:xfrm rot="16200000">
            <a:off x="10428328" y="5296944"/>
            <a:ext cx="292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908280"/>
                </a:solidFill>
              </a:rPr>
              <a:t>Fot. Misjonarze </a:t>
            </a:r>
            <a:r>
              <a:rPr lang="pl-PL" dirty="0" err="1" smtClean="0">
                <a:solidFill>
                  <a:srgbClr val="908280"/>
                </a:solidFill>
              </a:rPr>
              <a:t>Kombonianie</a:t>
            </a:r>
            <a:endParaRPr lang="pl-PL" dirty="0">
              <a:solidFill>
                <a:srgbClr val="90828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870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04"/>
          <a:stretch/>
        </p:blipFill>
        <p:spPr>
          <a:xfrm>
            <a:off x="5193793" y="0"/>
            <a:ext cx="6737339" cy="652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475489" y="873012"/>
            <a:ext cx="451713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pl-PL" sz="3000" dirty="0">
                <a:ln w="0"/>
                <a:latin typeface="Bookman Old Style" pitchFamily="18" charset="0"/>
                <a:ea typeface="Batang" panose="02030600000101010101" pitchFamily="18" charset="-127"/>
              </a:rPr>
              <a:t>Przeszkód jest </a:t>
            </a:r>
            <a:r>
              <a:rPr lang="pl-PL" sz="3000" dirty="0" smtClean="0">
                <a:ln w="0"/>
                <a:latin typeface="Bookman Old Style" pitchFamily="18" charset="0"/>
                <a:ea typeface="Batang" panose="02030600000101010101" pitchFamily="18" charset="-127"/>
              </a:rPr>
              <a:t>wiele, </a:t>
            </a:r>
            <a:br>
              <a:rPr lang="pl-PL" sz="3000" dirty="0" smtClean="0">
                <a:ln w="0"/>
                <a:latin typeface="Bookman Old Style" pitchFamily="18" charset="0"/>
                <a:ea typeface="Batang" panose="02030600000101010101" pitchFamily="18" charset="-127"/>
              </a:rPr>
            </a:br>
            <a:r>
              <a:rPr lang="pl-PL" sz="3000" dirty="0" smtClean="0">
                <a:ln w="0"/>
                <a:latin typeface="Bookman Old Style" pitchFamily="18" charset="0"/>
                <a:ea typeface="Batang" panose="02030600000101010101" pitchFamily="18" charset="-127"/>
              </a:rPr>
              <a:t>a jedną </a:t>
            </a:r>
          </a:p>
          <a:p>
            <a:pPr lvl="1" algn="ctr">
              <a:lnSpc>
                <a:spcPct val="150000"/>
              </a:lnSpc>
            </a:pPr>
            <a:r>
              <a:rPr lang="pl-PL" sz="3000" dirty="0" smtClean="0">
                <a:ln w="0"/>
                <a:latin typeface="Bookman Old Style" pitchFamily="18" charset="0"/>
                <a:ea typeface="Batang" panose="02030600000101010101" pitchFamily="18" charset="-127"/>
              </a:rPr>
              <a:t>z największych </a:t>
            </a:r>
          </a:p>
          <a:p>
            <a:pPr lvl="1" algn="ctr">
              <a:lnSpc>
                <a:spcPct val="150000"/>
              </a:lnSpc>
            </a:pPr>
            <a:r>
              <a:rPr lang="pl-PL" sz="3000" dirty="0" smtClean="0">
                <a:ln w="0"/>
                <a:latin typeface="Bookman Old Style" pitchFamily="18" charset="0"/>
                <a:ea typeface="Batang" panose="02030600000101010101" pitchFamily="18" charset="-127"/>
              </a:rPr>
              <a:t>są konflikty zbrojne </a:t>
            </a:r>
            <a:br>
              <a:rPr lang="pl-PL" sz="3000" dirty="0" smtClean="0">
                <a:ln w="0"/>
                <a:latin typeface="Bookman Old Style" pitchFamily="18" charset="0"/>
                <a:ea typeface="Batang" panose="02030600000101010101" pitchFamily="18" charset="-127"/>
              </a:rPr>
            </a:br>
            <a:r>
              <a:rPr lang="pl-PL" sz="3000" dirty="0" smtClean="0">
                <a:ln w="0"/>
                <a:latin typeface="Bookman Old Style" pitchFamily="18" charset="0"/>
                <a:ea typeface="Batang" panose="02030600000101010101" pitchFamily="18" charset="-127"/>
              </a:rPr>
              <a:t>w danym regionie, sieroctwo </a:t>
            </a:r>
          </a:p>
          <a:p>
            <a:pPr lvl="1" algn="ctr">
              <a:lnSpc>
                <a:spcPct val="150000"/>
              </a:lnSpc>
            </a:pPr>
            <a:r>
              <a:rPr lang="pl-PL" sz="3000" dirty="0" smtClean="0">
                <a:ln w="0"/>
                <a:latin typeface="Bookman Old Style" pitchFamily="18" charset="0"/>
                <a:ea typeface="Batang" panose="02030600000101010101" pitchFamily="18" charset="-127"/>
              </a:rPr>
              <a:t>lub skrajna bieda. </a:t>
            </a:r>
            <a:endParaRPr lang="pl-PL" sz="3000" dirty="0">
              <a:ln w="0"/>
              <a:latin typeface="Bookman Old Style" pitchFamily="18" charset="0"/>
              <a:ea typeface="Batang" panose="02030600000101010101" pitchFamily="18" charset="-127"/>
            </a:endParaRP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12649" y="5967234"/>
            <a:ext cx="4480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Bookman Old Style" pitchFamily="18" charset="0"/>
              </a:rPr>
              <a:t>Indie, </a:t>
            </a:r>
            <a:r>
              <a:rPr lang="pl-PL" sz="2000" dirty="0" err="1" smtClean="0">
                <a:latin typeface="Bookman Old Style" pitchFamily="18" charset="0"/>
              </a:rPr>
              <a:t>Bangalore</a:t>
            </a:r>
            <a:endParaRPr lang="pl-PL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8012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12" y="0"/>
            <a:ext cx="455984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82881" y="881432"/>
            <a:ext cx="6726521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Co musisz zrobić, żeby dotrzeć</a:t>
            </a:r>
            <a:b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do szkoły?</a:t>
            </a:r>
          </a:p>
          <a:p>
            <a:endParaRPr lang="pl-P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itchFamily="18" charset="0"/>
            </a:endParaRP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Czy musisz</a:t>
            </a:r>
            <a:b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najpierw zapracować na swój </a:t>
            </a:r>
            <a:b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szkolny przybornik? 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/>
            </a:r>
            <a:b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Czy codziennie idziesz do szkoły </a:t>
            </a:r>
            <a:b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pieszo kilka kilometrów</a:t>
            </a:r>
            <a:b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przez nie zawsze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bezpieczne miejsca?</a:t>
            </a:r>
          </a:p>
        </p:txBody>
      </p:sp>
    </p:spTree>
    <p:extLst>
      <p:ext uri="{BB962C8B-B14F-4D97-AF65-F5344CB8AC3E}">
        <p14:creationId xmlns="" xmlns:p14="http://schemas.microsoft.com/office/powerpoint/2010/main" val="2690992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202" y="639363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dirty="0" smtClean="0"/>
              <a:t>Każdy z nas został „posadzony” w Bożym „ogrodzie</a:t>
            </a:r>
            <a:r>
              <a:rPr lang="pl-PL" sz="3600" dirty="0" smtClean="0"/>
              <a:t>”</a:t>
            </a:r>
            <a:br>
              <a:rPr lang="pl-PL" sz="3600" dirty="0" smtClean="0"/>
            </a:br>
            <a:r>
              <a:rPr lang="pl-PL" sz="3600" dirty="0" smtClean="0"/>
              <a:t>Każdy z nas jest dzieckiem Pana Boga</a:t>
            </a:r>
            <a:endParaRPr lang="pl-PL" sz="36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05580">
            <a:off x="762703" y="2237355"/>
            <a:ext cx="5007959" cy="3391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95" r="32353"/>
          <a:stretch/>
        </p:blipFill>
        <p:spPr>
          <a:xfrm>
            <a:off x="6096001" y="2217848"/>
            <a:ext cx="5041900" cy="3430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ole tekstowe 1"/>
          <p:cNvSpPr txBox="1"/>
          <p:nvPr/>
        </p:nvSpPr>
        <p:spPr>
          <a:xfrm>
            <a:off x="267708" y="6504252"/>
            <a:ext cx="11619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2">
                    <a:lumMod val="50000"/>
                  </a:schemeClr>
                </a:solidFill>
              </a:rPr>
              <a:t>Zdjęcia pochodzą ze strony: </a:t>
            </a:r>
            <a:r>
              <a:rPr lang="pl-PL" sz="1000" dirty="0" smtClean="0">
                <a:solidFill>
                  <a:schemeClr val="bg2">
                    <a:lumMod val="50000"/>
                  </a:schemeClr>
                </a:solidFill>
                <a:hlinkClick r:id="rId4"/>
              </a:rPr>
              <a:t>www.urbannaturale.com/10-amazing-uses-for-tea-tree-oil</a:t>
            </a:r>
            <a:r>
              <a:rPr lang="pl-PL" sz="1000" dirty="0" smtClean="0">
                <a:solidFill>
                  <a:schemeClr val="bg2">
                    <a:lumMod val="50000"/>
                  </a:schemeClr>
                </a:solidFill>
              </a:rPr>
              <a:t>; </a:t>
            </a:r>
            <a:endParaRPr lang="pl-PL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822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12" y="0"/>
            <a:ext cx="455984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17740" y="474511"/>
            <a:ext cx="5561714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Widzisz te dzieci?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One najpierw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pracują ciężko,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by zarobić chociaż na swoją szkolną tabliczkę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i  kawałek kredy. </a:t>
            </a:r>
          </a:p>
          <a:p>
            <a:endParaRPr lang="pl-P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itchFamily="18" charset="0"/>
            </a:endParaRP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A do szkoły idą nawet </a:t>
            </a:r>
            <a:b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8 kilometrów narażając się </a:t>
            </a:r>
            <a:b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na różne niebezpieczeństwa.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77936" y="6254496"/>
            <a:ext cx="582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ookman Old Style" pitchFamily="18" charset="0"/>
              </a:rPr>
              <a:t>Republika Środkowoafrykańska, fot. Ks. T. Atłas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202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67380" y="483288"/>
            <a:ext cx="572630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pl-PL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Przyjrzyj się budynkowi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twojej szkoły.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Czy ma dach, ściany, krzesła i ławki? </a:t>
            </a:r>
          </a:p>
          <a:p>
            <a:endParaRPr lang="pl-P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itchFamily="18" charset="0"/>
            </a:endParaRP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Jesteś bogaczem!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Nie wszystkie szkoły mogą zapewnić dzieciom </a:t>
            </a:r>
          </a:p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takie warunki </a:t>
            </a:r>
            <a:endParaRPr lang="pl-P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16" y="0"/>
            <a:ext cx="455984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77936" y="6254496"/>
            <a:ext cx="582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ookman Old Style" pitchFamily="18" charset="0"/>
              </a:rPr>
              <a:t>Republika Środkowoafrykańska fot. Ks. T. Atłas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4566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32" y="1124711"/>
            <a:ext cx="7536412" cy="501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26572" y="610364"/>
            <a:ext cx="36184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Bookman Old Style" pitchFamily="18" charset="0"/>
              </a:rPr>
              <a:t>Czy uważasz, że twoja klasa jest zbyt liczna? </a:t>
            </a:r>
          </a:p>
          <a:p>
            <a:endParaRPr lang="pl-PL" sz="3200" dirty="0">
              <a:latin typeface="Bookman Old Style" pitchFamily="18" charset="0"/>
            </a:endParaRPr>
          </a:p>
          <a:p>
            <a:r>
              <a:rPr lang="pl-PL" sz="3200" dirty="0" smtClean="0">
                <a:latin typeface="Bookman Old Style" pitchFamily="18" charset="0"/>
              </a:rPr>
              <a:t>A gdybyś uczył się z 72 uczniami </a:t>
            </a:r>
          </a:p>
          <a:p>
            <a:r>
              <a:rPr lang="pl-PL" sz="3200" dirty="0" smtClean="0">
                <a:latin typeface="Bookman Old Style" pitchFamily="18" charset="0"/>
              </a:rPr>
              <a:t>w małej </a:t>
            </a:r>
          </a:p>
          <a:p>
            <a:r>
              <a:rPr lang="pl-PL" sz="3200" dirty="0" smtClean="0">
                <a:latin typeface="Bookman Old Style" pitchFamily="18" charset="0"/>
              </a:rPr>
              <a:t>i dusznej salce? </a:t>
            </a:r>
            <a:endParaRPr lang="pl-PL" sz="3200" dirty="0">
              <a:latin typeface="Bookman Old Style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106690" y="6267559"/>
            <a:ext cx="582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ookman Old Style" pitchFamily="18" charset="0"/>
              </a:rPr>
              <a:t>Uganda. Fot. Misjonarze </a:t>
            </a:r>
            <a:r>
              <a:rPr lang="pl-PL" dirty="0" err="1" smtClean="0">
                <a:latin typeface="Bookman Old Style" pitchFamily="18" charset="0"/>
              </a:rPr>
              <a:t>Kombonianie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837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34"/>
          <a:stretch/>
        </p:blipFill>
        <p:spPr>
          <a:xfrm rot="5400000">
            <a:off x="5148828" y="851148"/>
            <a:ext cx="6844296" cy="516940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23683" y="618550"/>
            <a:ext cx="42611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Bookman Old Style" pitchFamily="18" charset="0"/>
              </a:rPr>
              <a:t>Gdzie odrabiasz lekcje? </a:t>
            </a:r>
          </a:p>
          <a:p>
            <a:endParaRPr lang="pl-PL" sz="3200" dirty="0" smtClean="0">
              <a:latin typeface="Bookman Old Style" pitchFamily="18" charset="0"/>
            </a:endParaRPr>
          </a:p>
          <a:p>
            <a:r>
              <a:rPr lang="pl-PL" sz="3200" dirty="0" smtClean="0">
                <a:latin typeface="Bookman Old Style" pitchFamily="18" charset="0"/>
              </a:rPr>
              <a:t>Jeśli w bezpiecznym miejscu, a do tego masz jakiś stolik </a:t>
            </a:r>
          </a:p>
          <a:p>
            <a:r>
              <a:rPr lang="pl-PL" sz="3200" dirty="0" smtClean="0">
                <a:latin typeface="Bookman Old Style" pitchFamily="18" charset="0"/>
              </a:rPr>
              <a:t>i  krzesło,</a:t>
            </a:r>
          </a:p>
          <a:p>
            <a:r>
              <a:rPr lang="pl-PL" sz="3200" dirty="0" smtClean="0">
                <a:latin typeface="Bookman Old Style" pitchFamily="18" charset="0"/>
              </a:rPr>
              <a:t>to należysz do wyjątkowej grupy szczęściarzy. </a:t>
            </a:r>
            <a:endParaRPr lang="pl-PL" sz="3200" dirty="0">
              <a:latin typeface="Bookman Old Style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32689" y="6089904"/>
            <a:ext cx="39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ookman Old Style" pitchFamily="18" charset="0"/>
              </a:rPr>
              <a:t>Zambia, fot. Anna Sobiech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4285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0"/>
            <a:ext cx="6858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96388" y="608547"/>
            <a:ext cx="36941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 smtClean="0">
                <a:latin typeface="Bookman Old Style" pitchFamily="18" charset="0"/>
              </a:rPr>
              <a:t>Czy masz swobodny dostęp do czystej wody? </a:t>
            </a:r>
          </a:p>
          <a:p>
            <a:endParaRPr lang="pl-PL" sz="3000" dirty="0" smtClean="0">
              <a:latin typeface="Bookman Old Style" pitchFamily="18" charset="0"/>
            </a:endParaRPr>
          </a:p>
          <a:p>
            <a:r>
              <a:rPr lang="pl-PL" sz="3000" dirty="0" smtClean="0">
                <a:latin typeface="Bookman Old Style" pitchFamily="18" charset="0"/>
              </a:rPr>
              <a:t>Wielu uczniów </a:t>
            </a:r>
          </a:p>
          <a:p>
            <a:r>
              <a:rPr lang="pl-PL" sz="3000" dirty="0" smtClean="0">
                <a:latin typeface="Bookman Old Style" pitchFamily="18" charset="0"/>
              </a:rPr>
              <a:t>o tym marzy! </a:t>
            </a:r>
          </a:p>
          <a:p>
            <a:endParaRPr lang="pl-PL" sz="3000" dirty="0">
              <a:latin typeface="Bookman Old Style" pitchFamily="18" charset="0"/>
            </a:endParaRPr>
          </a:p>
          <a:p>
            <a:r>
              <a:rPr lang="pl-PL" sz="3000" dirty="0" smtClean="0">
                <a:latin typeface="Bookman Old Style" pitchFamily="18" charset="0"/>
              </a:rPr>
              <a:t>Brak dostępu </a:t>
            </a:r>
          </a:p>
          <a:p>
            <a:r>
              <a:rPr lang="pl-PL" sz="3000" dirty="0" smtClean="0">
                <a:latin typeface="Bookman Old Style" pitchFamily="18" charset="0"/>
              </a:rPr>
              <a:t>do czystej wody </a:t>
            </a:r>
          </a:p>
          <a:p>
            <a:r>
              <a:rPr lang="pl-PL" sz="3000" dirty="0" smtClean="0">
                <a:latin typeface="Bookman Old Style" pitchFamily="18" charset="0"/>
              </a:rPr>
              <a:t>to dramat milionów dzieci </a:t>
            </a:r>
          </a:p>
          <a:p>
            <a:r>
              <a:rPr lang="pl-PL" sz="3000" dirty="0" smtClean="0">
                <a:latin typeface="Bookman Old Style" pitchFamily="18" charset="0"/>
              </a:rPr>
              <a:t>i ich rodzin.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693811" y="6284888"/>
            <a:ext cx="39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ookman Old Style" pitchFamily="18" charset="0"/>
              </a:rPr>
              <a:t>Liberia, fot. Iga </a:t>
            </a:r>
            <a:r>
              <a:rPr lang="pl-PL" dirty="0" err="1" smtClean="0">
                <a:latin typeface="Bookman Old Style" pitchFamily="18" charset="0"/>
              </a:rPr>
              <a:t>Figula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6214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56" y="0"/>
            <a:ext cx="455984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60704" y="843677"/>
            <a:ext cx="5084064" cy="524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 smtClean="0"/>
              <a:t>Czy zdarza ci się przyjść </a:t>
            </a:r>
            <a:br>
              <a:rPr lang="pl-PL" sz="3000" dirty="0" smtClean="0"/>
            </a:br>
            <a:r>
              <a:rPr lang="pl-PL" sz="3000" dirty="0" smtClean="0"/>
              <a:t>do szkoły osłabionym z głodu, </a:t>
            </a:r>
            <a:br>
              <a:rPr lang="pl-PL" sz="3000" dirty="0" smtClean="0"/>
            </a:br>
            <a:r>
              <a:rPr lang="pl-PL" sz="3000" dirty="0" smtClean="0"/>
              <a:t>bo nie jadłeś od kilku dni?</a:t>
            </a:r>
          </a:p>
          <a:p>
            <a:endParaRPr lang="pl-PL" sz="3000" dirty="0" smtClean="0"/>
          </a:p>
          <a:p>
            <a:r>
              <a:rPr lang="pl-PL" sz="3000" dirty="0" smtClean="0"/>
              <a:t>Uczniom szkół misyjnych </a:t>
            </a:r>
            <a:br>
              <a:rPr lang="pl-PL" sz="3000" dirty="0" smtClean="0"/>
            </a:br>
            <a:r>
              <a:rPr lang="pl-PL" sz="3000" dirty="0" smtClean="0"/>
              <a:t>zdarza się to często. </a:t>
            </a:r>
          </a:p>
          <a:p>
            <a:endParaRPr lang="pl-PL" sz="3000" dirty="0" smtClean="0"/>
          </a:p>
          <a:p>
            <a:r>
              <a:rPr lang="pl-PL" sz="3000" dirty="0" smtClean="0"/>
              <a:t>Uczniowie szkół misyjnych otrzymują jeden skromny posiłek, który jest dla nich wybawieniem.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297930" y="6159484"/>
            <a:ext cx="39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Madagaskar, fot. ks. Tomasz Atłas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613862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39635" y="391885"/>
            <a:ext cx="7873637" cy="337021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Bookman Old Style" pitchFamily="18" charset="0"/>
              </a:rPr>
              <a:t>I każdy z nas musi rosnąć i się rozwijać…</a:t>
            </a:r>
            <a:br>
              <a:rPr lang="pl-PL" b="1" dirty="0" smtClean="0">
                <a:latin typeface="Bookman Old Style" pitchFamily="18" charset="0"/>
              </a:rPr>
            </a:br>
            <a:r>
              <a:rPr lang="pl-PL" b="1" dirty="0" smtClean="0">
                <a:latin typeface="Bookman Old Style" pitchFamily="18" charset="0"/>
              </a:rPr>
              <a:t>Aby </a:t>
            </a:r>
            <a:r>
              <a:rPr lang="pl-PL" b="1" dirty="0" smtClean="0">
                <a:latin typeface="Bookman Old Style" pitchFamily="18" charset="0"/>
              </a:rPr>
              <a:t>wzrastać potrzebujemy…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1080920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0"/>
            <a:ext cx="9144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" y="681335"/>
            <a:ext cx="4326826" cy="923330"/>
          </a:xfrm>
          <a:prstGeom prst="rect">
            <a:avLst/>
          </a:prstGeom>
          <a:solidFill>
            <a:srgbClr val="CA9381"/>
          </a:solidFill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pl-PL" sz="5400" b="1" cap="none" spc="50" dirty="0" smtClean="0">
                <a:ln w="9525" cmpd="sng">
                  <a:solidFill>
                    <a:srgbClr val="6E4C3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man Old Style" pitchFamily="18" charset="0"/>
              </a:rPr>
              <a:t>Doceniaj! </a:t>
            </a:r>
            <a:endParaRPr lang="pl-PL" sz="5400" b="1" cap="none" spc="50" dirty="0">
              <a:ln w="9525" cmpd="sng">
                <a:solidFill>
                  <a:srgbClr val="6E4C3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9689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56475" y="300446"/>
            <a:ext cx="7905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I UCZ SIĘ KOCHAĆ KAŻDEGO CZŁOWIEKA</a:t>
            </a:r>
            <a:endParaRPr lang="pl-PL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ZADANIE NA DZISIAJ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W KATECHIŹMIE WYKONAJ ĆWICZENIE Z KATECHEZY 53</a:t>
            </a:r>
          </a:p>
          <a:p>
            <a:r>
              <a:rPr lang="pl-PL" dirty="0" smtClean="0"/>
              <a:t>ODMÓW DZISIAJ MODLITWY: OJCZE NASZ I ZDROWAŚ MARYJO W INTENCJI MISJONARZY</a:t>
            </a:r>
          </a:p>
          <a:p>
            <a:r>
              <a:rPr lang="pl-PL" dirty="0" smtClean="0"/>
              <a:t>BĄDŹ MISJONARZEM! W TYM TYGODNIU SPEŁNIAJ JAK NAJWIĘCEJ DOBRYCH UCZYNKÓW – TAK ROBIĄ MISJONARZE. JEDEN Z NICH NARYSUJ                            I PRZYŚLIJ NA MAILA.</a:t>
            </a:r>
          </a:p>
          <a:p>
            <a:endParaRPr lang="pl-PL" dirty="0" smtClean="0"/>
          </a:p>
          <a:p>
            <a:pPr algn="r"/>
            <a:r>
              <a:rPr lang="pl-PL" dirty="0" smtClean="0"/>
              <a:t>POZDRAWIAMY MISYJNIE:</a:t>
            </a:r>
          </a:p>
          <a:p>
            <a:pPr algn="r"/>
            <a:r>
              <a:rPr lang="pl-PL" dirty="0" smtClean="0"/>
              <a:t>P</a:t>
            </a:r>
            <a:r>
              <a:rPr lang="pl-PL" sz="2600" dirty="0" smtClean="0"/>
              <a:t>. Marzenka          </a:t>
            </a:r>
          </a:p>
          <a:p>
            <a:pPr algn="r"/>
            <a:r>
              <a:rPr lang="pl-PL" sz="2600" dirty="0" smtClean="0"/>
              <a:t>Ks. Zbigniew </a:t>
            </a:r>
          </a:p>
          <a:p>
            <a:pPr algn="r"/>
            <a:r>
              <a:rPr lang="pl-PL" dirty="0" smtClean="0"/>
              <a:t>Szczęść Boże. </a:t>
            </a:r>
          </a:p>
          <a:p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5" r="8744"/>
          <a:stretch/>
        </p:blipFill>
        <p:spPr>
          <a:xfrm rot="424397">
            <a:off x="825499" y="3030857"/>
            <a:ext cx="4259931" cy="3051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Znalezione obrazy dla zapytania family 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3646" y="614677"/>
            <a:ext cx="7140629" cy="4752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Prostokąt 11"/>
          <p:cNvSpPr/>
          <p:nvPr/>
        </p:nvSpPr>
        <p:spPr>
          <a:xfrm rot="450082">
            <a:off x="611341" y="1207729"/>
            <a:ext cx="31133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okman Old Style" pitchFamily="18" charset="0"/>
              </a:rPr>
              <a:t>miłości</a:t>
            </a:r>
            <a:endParaRPr lang="pl-PL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076" name="Picture 4" descr="Znalezione obrazy dla zapytania krople wody rysun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788" y="23050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53849" y="5950671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Fot: The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Eyes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Children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Around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The World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90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6732" y="517493"/>
            <a:ext cx="5669568" cy="6137307"/>
          </a:xfrm>
          <a:prstGeom prst="rect">
            <a:avLst/>
          </a:prstGeom>
        </p:spPr>
      </p:pic>
      <p:pic>
        <p:nvPicPr>
          <p:cNvPr id="3" name="Picture 4" descr="Znalezione obrazy dla zapytania krople wody rysun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889" y="281306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9523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nalezione obrazy dla zapytania family saf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9" r="9993"/>
          <a:stretch/>
        </p:blipFill>
        <p:spPr bwMode="auto">
          <a:xfrm>
            <a:off x="633950" y="2756798"/>
            <a:ext cx="3848804" cy="3639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85" b="10740"/>
          <a:stretch/>
        </p:blipFill>
        <p:spPr>
          <a:xfrm rot="159626">
            <a:off x="6473199" y="677700"/>
            <a:ext cx="4690402" cy="556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rostokąt 4"/>
          <p:cNvSpPr/>
          <p:nvPr/>
        </p:nvSpPr>
        <p:spPr>
          <a:xfrm rot="482364">
            <a:off x="636294" y="1465589"/>
            <a:ext cx="5464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okman Old Style" pitchFamily="18" charset="0"/>
              </a:rPr>
              <a:t>B</a:t>
            </a:r>
            <a:r>
              <a:rPr lang="pl-PL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okman Old Style" pitchFamily="18" charset="0"/>
              </a:rPr>
              <a:t>ezpieczeństwa</a:t>
            </a:r>
            <a:endParaRPr lang="pl-PL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 rot="21390542">
            <a:off x="9077717" y="6273421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Fot: The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Eyes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Children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Around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The World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114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534" y="55372"/>
            <a:ext cx="10003867" cy="68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861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41" t="5555" r="10227" b="12778"/>
          <a:stretch/>
        </p:blipFill>
        <p:spPr>
          <a:xfrm rot="529544">
            <a:off x="574057" y="1632887"/>
            <a:ext cx="5379026" cy="4841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Symbol zastępczy zawartości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3448" y="634784"/>
            <a:ext cx="5588453" cy="5733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rostokąt 4"/>
          <p:cNvSpPr/>
          <p:nvPr/>
        </p:nvSpPr>
        <p:spPr>
          <a:xfrm rot="21119770">
            <a:off x="900790" y="757004"/>
            <a:ext cx="2305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Bookman Old Style" pitchFamily="18" charset="0"/>
              </a:rPr>
              <a:t>T</a:t>
            </a:r>
            <a:r>
              <a:rPr lang="pl-PL" sz="5400" b="0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Bookman Old Style" pitchFamily="18" charset="0"/>
              </a:rPr>
              <a:t>roski</a:t>
            </a:r>
            <a:endParaRPr lang="pl-PL" sz="54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0" name="Picture 6" descr="Znalezione obrazy dla zapytania słońce rysun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340" y="206937"/>
            <a:ext cx="855694" cy="85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 rot="21390542">
            <a:off x="9077717" y="6273421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Fot: The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Eyes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Children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Around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The World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 rot="238018">
            <a:off x="312181" y="6244863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Fot: The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Eyes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Children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000" dirty="0" err="1" smtClean="0">
                <a:solidFill>
                  <a:schemeClr val="bg1">
                    <a:lumMod val="50000"/>
                  </a:schemeClr>
                </a:solidFill>
              </a:rPr>
              <a:t>Around</a:t>
            </a:r>
            <a:r>
              <a:rPr lang="pl-PL" sz="1000" dirty="0" smtClean="0">
                <a:solidFill>
                  <a:schemeClr val="bg1">
                    <a:lumMod val="50000"/>
                  </a:schemeClr>
                </a:solidFill>
              </a:rPr>
              <a:t> The World</a:t>
            </a:r>
            <a:endParaRPr lang="pl-PL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05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455</Words>
  <Application>Microsoft Office PowerPoint</Application>
  <PresentationFormat>Niestandardowy</PresentationFormat>
  <Paragraphs>120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Motyw pakietu Office</vt:lpstr>
      <vt:lpstr>DZIELMY SIĘ WIARĄ Na początek odmówmy wspólnie modlitwę:  Ojcze nasz….  </vt:lpstr>
      <vt:lpstr>Slajd 2</vt:lpstr>
      <vt:lpstr>Każdy z nas został „posadzony” w Bożym „ogrodzie” Każdy z nas jest dzieckiem Pana Boga</vt:lpstr>
      <vt:lpstr>I każdy z nas musi rosnąć i się rozwijać… Aby wzrastać potrzebujemy…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MISJONARZE</vt:lpstr>
      <vt:lpstr>MISJONARZEM MOŻE BYĆ KAŻDY CZŁOWIEK</vt:lpstr>
      <vt:lpstr>Slajd 21</vt:lpstr>
      <vt:lpstr>Slajd 22</vt:lpstr>
      <vt:lpstr>Slajd 23</vt:lpstr>
      <vt:lpstr>DZIECIOM W KRAJACH MISYJNYCH ŻYJE SIĘ ZNACZNIE TRUDNIEJ NIŻ NAM…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ZADANIE NA DZISIAJ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Każdy z nas został „posadzony” w Bożym „ogrodzie”</dc:title>
  <dc:creator>Anna Sobiech</dc:creator>
  <cp:lastModifiedBy>Marzena</cp:lastModifiedBy>
  <cp:revision>60</cp:revision>
  <dcterms:created xsi:type="dcterms:W3CDTF">2017-05-12T10:42:08Z</dcterms:created>
  <dcterms:modified xsi:type="dcterms:W3CDTF">2020-05-05T09:47:39Z</dcterms:modified>
</cp:coreProperties>
</file>