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D9779-ABF8-4EB9-805F-8566ACDFA79B}" type="datetimeFigureOut">
              <a:rPr lang="pl-PL" smtClean="0"/>
              <a:pPr/>
              <a:t>15.04.2020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7B938-57F3-4A49-94CA-D9051CC7B2C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D9779-ABF8-4EB9-805F-8566ACDFA79B}" type="datetimeFigureOut">
              <a:rPr lang="pl-PL" smtClean="0"/>
              <a:pPr/>
              <a:t>15.04.2020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7B938-57F3-4A49-94CA-D9051CC7B2C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D9779-ABF8-4EB9-805F-8566ACDFA79B}" type="datetimeFigureOut">
              <a:rPr lang="pl-PL" smtClean="0"/>
              <a:pPr/>
              <a:t>15.04.2020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7B938-57F3-4A49-94CA-D9051CC7B2C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D9779-ABF8-4EB9-805F-8566ACDFA79B}" type="datetimeFigureOut">
              <a:rPr lang="pl-PL" smtClean="0"/>
              <a:pPr/>
              <a:t>15.04.2020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7B938-57F3-4A49-94CA-D9051CC7B2C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D9779-ABF8-4EB9-805F-8566ACDFA79B}" type="datetimeFigureOut">
              <a:rPr lang="pl-PL" smtClean="0"/>
              <a:pPr/>
              <a:t>15.04.2020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7B938-57F3-4A49-94CA-D9051CC7B2C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D9779-ABF8-4EB9-805F-8566ACDFA79B}" type="datetimeFigureOut">
              <a:rPr lang="pl-PL" smtClean="0"/>
              <a:pPr/>
              <a:t>15.04.2020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7B938-57F3-4A49-94CA-D9051CC7B2C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D9779-ABF8-4EB9-805F-8566ACDFA79B}" type="datetimeFigureOut">
              <a:rPr lang="pl-PL" smtClean="0"/>
              <a:pPr/>
              <a:t>15.04.2020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7B938-57F3-4A49-94CA-D9051CC7B2C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D9779-ABF8-4EB9-805F-8566ACDFA79B}" type="datetimeFigureOut">
              <a:rPr lang="pl-PL" smtClean="0"/>
              <a:pPr/>
              <a:t>15.04.2020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7B938-57F3-4A49-94CA-D9051CC7B2C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D9779-ABF8-4EB9-805F-8566ACDFA79B}" type="datetimeFigureOut">
              <a:rPr lang="pl-PL" smtClean="0"/>
              <a:pPr/>
              <a:t>15.04.2020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7B938-57F3-4A49-94CA-D9051CC7B2C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D9779-ABF8-4EB9-805F-8566ACDFA79B}" type="datetimeFigureOut">
              <a:rPr lang="pl-PL" smtClean="0"/>
              <a:pPr/>
              <a:t>15.04.2020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7B938-57F3-4A49-94CA-D9051CC7B2C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D9779-ABF8-4EB9-805F-8566ACDFA79B}" type="datetimeFigureOut">
              <a:rPr lang="pl-PL" smtClean="0"/>
              <a:pPr/>
              <a:t>15.04.2020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7B938-57F3-4A49-94CA-D9051CC7B2C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6D9779-ABF8-4EB9-805F-8566ACDFA79B}" type="datetimeFigureOut">
              <a:rPr lang="pl-PL" smtClean="0"/>
              <a:pPr/>
              <a:t>15.04.2020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17B938-57F3-4A49-94CA-D9051CC7B2C9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Marzena\Desktop\wiosna\KOLOROWA%20WIOSNA\01%20Z%20wiosn&#261;.mp3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Marzena\Desktop\wiosna\KOLOROWA%20WIOSNA\Kolory%20wok&#243;&#322;%20nas.mp3" TargetMode="Externa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3000" r="-3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42910" y="1214422"/>
            <a:ext cx="7772400" cy="1470025"/>
          </a:xfrm>
        </p:spPr>
        <p:txBody>
          <a:bodyPr/>
          <a:lstStyle/>
          <a:p>
            <a:r>
              <a:rPr lang="pl-PL" b="1" dirty="0" smtClean="0"/>
              <a:t>KOLOROWA WIOSNA</a:t>
            </a:r>
            <a:endParaRPr lang="pl-PL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wiosna-nadchodzi-z-cala-paleta-barw-cz-2-pd-209-1518-4.jpg"/>
          <p:cNvPicPr>
            <a:picLocks noChangeAspect="1"/>
          </p:cNvPicPr>
          <p:nvPr/>
        </p:nvPicPr>
        <p:blipFill>
          <a:blip r:embed="rId2"/>
          <a:srcRect l="4687" t="4986" r="50781" b="6629"/>
          <a:stretch>
            <a:fillRect/>
          </a:stretch>
        </p:blipFill>
        <p:spPr>
          <a:xfrm rot="5400000">
            <a:off x="1511955" y="-865800"/>
            <a:ext cx="6120090" cy="858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wiosna-nadchodzi-z-cala-paleta-barw-cz-2-pd-209-1518-4.jpg"/>
          <p:cNvPicPr>
            <a:picLocks noChangeAspect="1"/>
          </p:cNvPicPr>
          <p:nvPr/>
        </p:nvPicPr>
        <p:blipFill>
          <a:blip r:embed="rId2"/>
          <a:srcRect l="50781" t="5808" r="3906" b="5808"/>
          <a:stretch>
            <a:fillRect/>
          </a:stretch>
        </p:blipFill>
        <p:spPr>
          <a:xfrm rot="5400000">
            <a:off x="1384160" y="-812070"/>
            <a:ext cx="6227460" cy="858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wiosna-nadchodzi-z-cala-paleta-barw-cz-2-pd-209-1518-5.jpg"/>
          <p:cNvPicPr>
            <a:picLocks noChangeAspect="1"/>
          </p:cNvPicPr>
          <p:nvPr/>
        </p:nvPicPr>
        <p:blipFill>
          <a:blip r:embed="rId2"/>
          <a:srcRect l="4687" t="5808" r="50781" b="5808"/>
          <a:stretch>
            <a:fillRect/>
          </a:stretch>
        </p:blipFill>
        <p:spPr>
          <a:xfrm rot="5400000">
            <a:off x="1512000" y="-865737"/>
            <a:ext cx="6120000" cy="85894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wiosna-nadchodzi-z-cala-paleta-barw-cz-2-pd-209-1518-5.jpg"/>
          <p:cNvPicPr>
            <a:picLocks noChangeAspect="1"/>
          </p:cNvPicPr>
          <p:nvPr/>
        </p:nvPicPr>
        <p:blipFill>
          <a:blip r:embed="rId2"/>
          <a:srcRect l="50781" t="4703" r="3906" b="5808"/>
          <a:stretch>
            <a:fillRect/>
          </a:stretch>
        </p:blipFill>
        <p:spPr>
          <a:xfrm rot="5400000">
            <a:off x="1496711" y="-865800"/>
            <a:ext cx="6150578" cy="858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ZAPRASZAM WAS DO WIOSENNEGO TAŃCA.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pl-PL" dirty="0" smtClean="0"/>
          </a:p>
          <a:p>
            <a:pPr algn="ctr">
              <a:buNone/>
            </a:pPr>
            <a:r>
              <a:rPr lang="pl-PL" dirty="0" smtClean="0"/>
              <a:t>POSŁUCHAJCIE WIOSENNEJ PIOSENKI                                 I ZATAŃCZCIE </a:t>
            </a:r>
          </a:p>
          <a:p>
            <a:pPr algn="ctr">
              <a:buNone/>
            </a:pPr>
            <a:r>
              <a:rPr lang="pl-PL" dirty="0" smtClean="0"/>
              <a:t>RAZEM Z RODZICAMI</a:t>
            </a:r>
          </a:p>
          <a:p>
            <a:pPr algn="ctr">
              <a:buNone/>
            </a:pPr>
            <a:endParaRPr lang="pl-PL" dirty="0" smtClean="0"/>
          </a:p>
          <a:p>
            <a:endParaRPr lang="pl-PL" dirty="0"/>
          </a:p>
        </p:txBody>
      </p:sp>
      <p:pic>
        <p:nvPicPr>
          <p:cNvPr id="4" name="01 Z wiosną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4000496" y="4714884"/>
            <a:ext cx="1081094" cy="10810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799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JEŚLI MACIE W DOMU PIŁKĘ – ZAGRAJCIE W KOLORY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4471990" cy="4525963"/>
          </a:xfrm>
        </p:spPr>
        <p:txBody>
          <a:bodyPr>
            <a:normAutofit fontScale="85000" lnSpcReduction="20000"/>
          </a:bodyPr>
          <a:lstStyle/>
          <a:p>
            <a:r>
              <a:rPr lang="pl-PL" dirty="0" smtClean="0"/>
              <a:t>Proponuję tradycyjną zabawę w kolory,                       w której dziecku nie wolno złapać piłki przy kolorze czarnym.</a:t>
            </a:r>
          </a:p>
          <a:p>
            <a:r>
              <a:rPr lang="pl-PL" dirty="0" smtClean="0"/>
              <a:t>Utrudniamy zabawę prosząc, aby dziecko wymieniło jakiś symbol wiosny kojarzący się                    z danym kolorem, np.                      Gdy złapie kolor zielony – pytamy – co wiosną jest zielone? (liście, trawa) itp. </a:t>
            </a:r>
            <a:endParaRPr lang="pl-PL" dirty="0"/>
          </a:p>
        </p:txBody>
      </p:sp>
      <p:pic>
        <p:nvPicPr>
          <p:cNvPr id="4" name="Obraz 3" descr="pobran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9190" y="2285992"/>
            <a:ext cx="3330926" cy="32575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PRACA PLASTYCZNA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l-PL" dirty="0" smtClean="0"/>
              <a:t>	NARYSUJCIE WIOSENNY KWIAT FARBAMI,                  BEZ UŻYWANIA PĘDZELKA.</a:t>
            </a:r>
          </a:p>
          <a:p>
            <a:pPr>
              <a:buNone/>
            </a:pPr>
            <a:r>
              <a:rPr lang="pl-PL" dirty="0" smtClean="0"/>
              <a:t>	POZWÓLMY DZIECKU MALOWAĆ PALCEM ZAMOCZONYM W FARBIE – </a:t>
            </a:r>
          </a:p>
          <a:p>
            <a:pPr algn="ctr">
              <a:buNone/>
            </a:pPr>
            <a:r>
              <a:rPr lang="pl-PL" dirty="0" smtClean="0"/>
              <a:t>	</a:t>
            </a:r>
            <a:r>
              <a:rPr lang="pl-PL" dirty="0" smtClean="0">
                <a:solidFill>
                  <a:srgbClr val="FF0000"/>
                </a:solidFill>
              </a:rPr>
              <a:t>UWAGA!!!</a:t>
            </a:r>
          </a:p>
          <a:p>
            <a:pPr algn="ctr">
              <a:buNone/>
            </a:pPr>
            <a:r>
              <a:rPr lang="pl-PL" dirty="0" smtClean="0">
                <a:solidFill>
                  <a:srgbClr val="FF0000"/>
                </a:solidFill>
              </a:rPr>
              <a:t>	BAŁAGAN BARDZO PRAWDOPODOBNY, FRAJDA – BEZCENNA!!! </a:t>
            </a:r>
          </a:p>
          <a:p>
            <a:pPr algn="r">
              <a:buNone/>
            </a:pPr>
            <a:r>
              <a:rPr lang="pl-PL" b="1" dirty="0" smtClean="0"/>
              <a:t>ŻYCZYMY DOBREJ ZABAWY</a:t>
            </a:r>
            <a:endParaRPr lang="pl-PL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wiosna-nadchodzi-z-cala-paleta-barw-cz-2-pd-209-1518-1.jpg"/>
          <p:cNvPicPr>
            <a:picLocks noChangeAspect="1"/>
          </p:cNvPicPr>
          <p:nvPr/>
        </p:nvPicPr>
        <p:blipFill>
          <a:blip r:embed="rId2"/>
          <a:srcRect b="4386"/>
          <a:stretch>
            <a:fillRect/>
          </a:stretch>
        </p:blipFill>
        <p:spPr>
          <a:xfrm>
            <a:off x="0" y="1785901"/>
            <a:ext cx="9144000" cy="5072099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DZIEŃ DOBRY, DZIECIAKI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28596" y="642918"/>
            <a:ext cx="8229600" cy="1000132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pl-PL" dirty="0" smtClean="0"/>
              <a:t>	Zapraszam Was do kolorowej gimnastyki.</a:t>
            </a:r>
          </a:p>
          <a:p>
            <a:pPr algn="ctr">
              <a:buNone/>
            </a:pPr>
            <a:r>
              <a:rPr lang="pl-PL" dirty="0" smtClean="0"/>
              <a:t>KAŻDE ĆWICZENIE WYKONAJMY 5 RAZY.  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wiosna-kolorowa-wiosna-radosna-cz-1-pd-209-1866-1.jpg"/>
          <p:cNvPicPr>
            <a:picLocks noChangeAspect="1"/>
          </p:cNvPicPr>
          <p:nvPr/>
        </p:nvPicPr>
        <p:blipFill>
          <a:blip r:embed="rId2"/>
          <a:srcRect b="4703"/>
          <a:stretch>
            <a:fillRect/>
          </a:stretch>
        </p:blipFill>
        <p:spPr>
          <a:xfrm>
            <a:off x="0" y="1428736"/>
            <a:ext cx="9144000" cy="5429264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KOLORY WIOSNY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28596" y="571480"/>
            <a:ext cx="8229600" cy="1000132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pl-PL" dirty="0" smtClean="0"/>
              <a:t>	POROZMAWIAMY DZIŚ O KOLORACH. </a:t>
            </a:r>
          </a:p>
          <a:p>
            <a:pPr>
              <a:buNone/>
            </a:pPr>
            <a:r>
              <a:rPr lang="pl-PL" dirty="0"/>
              <a:t>	</a:t>
            </a:r>
            <a:r>
              <a:rPr lang="pl-PL" dirty="0" smtClean="0"/>
              <a:t>NAJPIERW SPRAWDŹMY CZY WSZYSTKIE PAMIĘTACIE. </a:t>
            </a:r>
            <a:endParaRPr lang="pl-PL" dirty="0"/>
          </a:p>
        </p:txBody>
      </p:sp>
      <p:sp>
        <p:nvSpPr>
          <p:cNvPr id="5" name="pole tekstowe 4"/>
          <p:cNvSpPr txBox="1"/>
          <p:nvPr/>
        </p:nvSpPr>
        <p:spPr>
          <a:xfrm>
            <a:off x="428596" y="4303455"/>
            <a:ext cx="1928826" cy="255454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pl-PL" sz="2400" dirty="0" smtClean="0"/>
          </a:p>
          <a:p>
            <a:pPr algn="ctr"/>
            <a:r>
              <a:rPr lang="pl-PL" sz="2400" dirty="0" smtClean="0"/>
              <a:t>BIAŁY</a:t>
            </a:r>
          </a:p>
          <a:p>
            <a:endParaRPr lang="pl-PL" sz="2800" dirty="0"/>
          </a:p>
          <a:p>
            <a:endParaRPr lang="pl-PL" sz="2800" dirty="0" smtClean="0"/>
          </a:p>
          <a:p>
            <a:endParaRPr lang="pl-PL" sz="2800" dirty="0"/>
          </a:p>
          <a:p>
            <a:endParaRPr lang="pl-PL" sz="2800" dirty="0"/>
          </a:p>
        </p:txBody>
      </p:sp>
      <p:sp>
        <p:nvSpPr>
          <p:cNvPr id="6" name="pole tekstowe 5"/>
          <p:cNvSpPr txBox="1"/>
          <p:nvPr/>
        </p:nvSpPr>
        <p:spPr>
          <a:xfrm>
            <a:off x="642910" y="2071678"/>
            <a:ext cx="16537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 smtClean="0"/>
              <a:t>FIOLETOWY</a:t>
            </a:r>
            <a:endParaRPr lang="pl-PL" sz="2400" dirty="0"/>
          </a:p>
        </p:txBody>
      </p:sp>
      <p:sp>
        <p:nvSpPr>
          <p:cNvPr id="7" name="pole tekstowe 6"/>
          <p:cNvSpPr txBox="1"/>
          <p:nvPr/>
        </p:nvSpPr>
        <p:spPr>
          <a:xfrm>
            <a:off x="2786050" y="2071678"/>
            <a:ext cx="13806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 smtClean="0"/>
              <a:t>NIEBIESKI</a:t>
            </a:r>
            <a:endParaRPr lang="pl-PL" sz="2400" dirty="0"/>
          </a:p>
        </p:txBody>
      </p:sp>
      <p:sp>
        <p:nvSpPr>
          <p:cNvPr id="8" name="pole tekstowe 7"/>
          <p:cNvSpPr txBox="1"/>
          <p:nvPr/>
        </p:nvSpPr>
        <p:spPr>
          <a:xfrm>
            <a:off x="5143504" y="2071678"/>
            <a:ext cx="9633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 smtClean="0"/>
              <a:t>ŻÓŁTY</a:t>
            </a:r>
            <a:endParaRPr lang="pl-PL" sz="2400" dirty="0"/>
          </a:p>
        </p:txBody>
      </p:sp>
      <p:sp>
        <p:nvSpPr>
          <p:cNvPr id="9" name="pole tekstowe 8"/>
          <p:cNvSpPr txBox="1"/>
          <p:nvPr/>
        </p:nvSpPr>
        <p:spPr>
          <a:xfrm>
            <a:off x="7000892" y="2143116"/>
            <a:ext cx="16309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 smtClean="0"/>
              <a:t>CZERWONY</a:t>
            </a:r>
            <a:endParaRPr lang="pl-PL" sz="2400" dirty="0"/>
          </a:p>
        </p:txBody>
      </p:sp>
      <p:sp>
        <p:nvSpPr>
          <p:cNvPr id="10" name="pole tekstowe 9"/>
          <p:cNvSpPr txBox="1"/>
          <p:nvPr/>
        </p:nvSpPr>
        <p:spPr>
          <a:xfrm>
            <a:off x="2643174" y="4572008"/>
            <a:ext cx="18429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 smtClean="0"/>
              <a:t>GRANATOWY</a:t>
            </a:r>
            <a:endParaRPr lang="pl-PL" sz="2400" dirty="0"/>
          </a:p>
        </p:txBody>
      </p:sp>
      <p:sp>
        <p:nvSpPr>
          <p:cNvPr id="11" name="pole tekstowe 10"/>
          <p:cNvSpPr txBox="1"/>
          <p:nvPr/>
        </p:nvSpPr>
        <p:spPr>
          <a:xfrm>
            <a:off x="4929190" y="4572008"/>
            <a:ext cx="12327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 smtClean="0"/>
              <a:t>ZIELONY</a:t>
            </a:r>
            <a:endParaRPr lang="pl-PL" sz="2400" dirty="0"/>
          </a:p>
        </p:txBody>
      </p:sp>
      <p:sp>
        <p:nvSpPr>
          <p:cNvPr id="12" name="pole tekstowe 11"/>
          <p:cNvSpPr txBox="1"/>
          <p:nvPr/>
        </p:nvSpPr>
        <p:spPr>
          <a:xfrm>
            <a:off x="6786578" y="4643446"/>
            <a:ext cx="21431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smtClean="0"/>
              <a:t>POMARAŃCZOWY</a:t>
            </a:r>
            <a:endParaRPr lang="pl-PL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678637"/>
            <a:ext cx="4929222" cy="5500726"/>
          </a:xfrm>
        </p:spPr>
        <p:txBody>
          <a:bodyPr>
            <a:normAutofit fontScale="62500" lnSpcReduction="20000"/>
          </a:bodyPr>
          <a:lstStyle/>
          <a:p>
            <a:pPr algn="ctr">
              <a:buNone/>
            </a:pPr>
            <a:r>
              <a:rPr lang="pl-PL" dirty="0" smtClean="0"/>
              <a:t>	</a:t>
            </a:r>
            <a:r>
              <a:rPr lang="pl-PL" sz="3900" b="1" dirty="0" smtClean="0"/>
              <a:t>POSŁUCHAJCIE WIERSZA</a:t>
            </a:r>
          </a:p>
          <a:p>
            <a:pPr algn="ctr">
              <a:buNone/>
            </a:pPr>
            <a:r>
              <a:rPr lang="pl-PL" sz="3900" b="1" dirty="0" smtClean="0"/>
              <a:t> „KOLORY WOKÓŁ NAS”</a:t>
            </a:r>
          </a:p>
          <a:p>
            <a:pPr>
              <a:buNone/>
            </a:pPr>
            <a:r>
              <a:rPr lang="pl-PL" sz="3900" b="1" dirty="0" smtClean="0"/>
              <a:t>	</a:t>
            </a:r>
          </a:p>
          <a:p>
            <a:pPr algn="ctr">
              <a:buNone/>
            </a:pPr>
            <a:r>
              <a:rPr lang="pl-PL" dirty="0"/>
              <a:t>	</a:t>
            </a:r>
            <a:r>
              <a:rPr lang="pl-PL" b="1" dirty="0" smtClean="0"/>
              <a:t>Jakaż to malarka, jakimi farbkami </a:t>
            </a:r>
          </a:p>
          <a:p>
            <a:pPr algn="ctr">
              <a:buNone/>
            </a:pPr>
            <a:r>
              <a:rPr lang="pl-PL" b="1" dirty="0"/>
              <a:t>	</a:t>
            </a:r>
            <a:r>
              <a:rPr lang="pl-PL" b="1" dirty="0" smtClean="0"/>
              <a:t>cały świat ozdabia pięknymi barwami? </a:t>
            </a:r>
          </a:p>
          <a:p>
            <a:pPr algn="ctr">
              <a:buNone/>
            </a:pPr>
            <a:r>
              <a:rPr lang="pl-PL" b="1" dirty="0"/>
              <a:t>	</a:t>
            </a:r>
            <a:r>
              <a:rPr lang="pl-PL" b="1" dirty="0" smtClean="0"/>
              <a:t>Tu zielona trawka, a tam chmurka biała, </a:t>
            </a:r>
          </a:p>
          <a:p>
            <a:pPr algn="ctr">
              <a:buNone/>
            </a:pPr>
            <a:r>
              <a:rPr lang="pl-PL" b="1" dirty="0"/>
              <a:t>	</a:t>
            </a:r>
            <a:r>
              <a:rPr lang="pl-PL" b="1" dirty="0" smtClean="0"/>
              <a:t>skąd takie kolory ta malarka brała?</a:t>
            </a:r>
          </a:p>
          <a:p>
            <a:pPr algn="ctr">
              <a:buNone/>
            </a:pPr>
            <a:r>
              <a:rPr lang="pl-PL" b="1" dirty="0" smtClean="0"/>
              <a:t>	Fioletowe fiołki, żółciutkie żonkile </a:t>
            </a:r>
          </a:p>
          <a:p>
            <a:pPr algn="ctr">
              <a:buNone/>
            </a:pPr>
            <a:r>
              <a:rPr lang="pl-PL" b="1" dirty="0"/>
              <a:t>	</a:t>
            </a:r>
            <a:r>
              <a:rPr lang="pl-PL" b="1" dirty="0" smtClean="0"/>
              <a:t>i tyle odcieni, że nie zliczysz ile. </a:t>
            </a:r>
          </a:p>
          <a:p>
            <a:pPr algn="ctr">
              <a:buNone/>
            </a:pPr>
            <a:r>
              <a:rPr lang="pl-PL" b="1" dirty="0"/>
              <a:t>	</a:t>
            </a:r>
            <a:r>
              <a:rPr lang="pl-PL" b="1" dirty="0" smtClean="0"/>
              <a:t>Biedronkę z kolei tak wymalowała, </a:t>
            </a:r>
          </a:p>
          <a:p>
            <a:pPr algn="ctr">
              <a:buNone/>
            </a:pPr>
            <a:r>
              <a:rPr lang="pl-PL" b="1" dirty="0"/>
              <a:t>	</a:t>
            </a:r>
            <a:r>
              <a:rPr lang="pl-PL" b="1" dirty="0" smtClean="0"/>
              <a:t>aby na czerwonym czarne kropki miała. </a:t>
            </a:r>
          </a:p>
          <a:p>
            <a:pPr algn="ctr">
              <a:buNone/>
            </a:pPr>
            <a:r>
              <a:rPr lang="pl-PL" b="1" dirty="0" smtClean="0"/>
              <a:t>	Róże na różowo, a na złoto piasek, </a:t>
            </a:r>
          </a:p>
          <a:p>
            <a:pPr algn="ctr">
              <a:buNone/>
            </a:pPr>
            <a:r>
              <a:rPr lang="pl-PL" b="1" dirty="0"/>
              <a:t>	</a:t>
            </a:r>
            <a:r>
              <a:rPr lang="pl-PL" b="1" dirty="0" smtClean="0"/>
              <a:t>sójka zaś na skrzydle ma niebieski pasek. </a:t>
            </a:r>
          </a:p>
          <a:p>
            <a:pPr algn="ctr">
              <a:buNone/>
            </a:pPr>
            <a:r>
              <a:rPr lang="pl-PL" b="1" dirty="0" smtClean="0"/>
              <a:t>Tylko szara myszka tak się gdzieś schowała, </a:t>
            </a:r>
          </a:p>
          <a:p>
            <a:pPr algn="ctr">
              <a:buNone/>
            </a:pPr>
            <a:r>
              <a:rPr lang="pl-PL" b="1" dirty="0"/>
              <a:t>	</a:t>
            </a:r>
            <a:r>
              <a:rPr lang="pl-PL" b="1" dirty="0" smtClean="0"/>
              <a:t>że malarka myszki nie pomalowała. </a:t>
            </a:r>
          </a:p>
          <a:p>
            <a:pPr>
              <a:buNone/>
            </a:pPr>
            <a:r>
              <a:rPr lang="pl-PL" b="1" dirty="0" smtClean="0"/>
              <a:t> </a:t>
            </a:r>
            <a:endParaRPr lang="pl-PL" b="1" dirty="0"/>
          </a:p>
        </p:txBody>
      </p:sp>
      <p:pic>
        <p:nvPicPr>
          <p:cNvPr id="5" name="Obraz 4" descr="99ba73e0ee545f4572a2d8fbc2f76a50.jpg-220x29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2066" y="1040229"/>
            <a:ext cx="3599518" cy="4777542"/>
          </a:xfrm>
          <a:prstGeom prst="rect">
            <a:avLst/>
          </a:prstGeom>
        </p:spPr>
      </p:pic>
      <p:pic>
        <p:nvPicPr>
          <p:cNvPr id="4" name="Kolory wokół nas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357158" y="5929330"/>
            <a:ext cx="804866" cy="8048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22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Odpowiedzcie na pytania: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Char char="ü"/>
            </a:pPr>
            <a:r>
              <a:rPr lang="pl-PL" dirty="0" smtClean="0"/>
              <a:t>Kto jest malarką?</a:t>
            </a:r>
          </a:p>
          <a:p>
            <a:pPr>
              <a:buFont typeface="Wingdings" pitchFamily="2" charset="2"/>
              <a:buChar char="ü"/>
            </a:pPr>
            <a:r>
              <a:rPr lang="pl-PL" dirty="0" smtClean="0"/>
              <a:t>Jakimi kolorami malowała malarka?</a:t>
            </a:r>
          </a:p>
          <a:p>
            <a:pPr>
              <a:buFont typeface="Wingdings" pitchFamily="2" charset="2"/>
              <a:buChar char="ü"/>
            </a:pPr>
            <a:r>
              <a:rPr lang="pl-PL" dirty="0" smtClean="0"/>
              <a:t>Kogo nie udało jej się pomalować?</a:t>
            </a:r>
          </a:p>
          <a:p>
            <a:pPr>
              <a:buFont typeface="Wingdings" pitchFamily="2" charset="2"/>
              <a:buChar char="ü"/>
            </a:pPr>
            <a:r>
              <a:rPr lang="pl-PL" dirty="0" smtClean="0"/>
              <a:t>Dlaczego? </a:t>
            </a:r>
          </a:p>
          <a:p>
            <a:pPr>
              <a:buFont typeface="Wingdings" pitchFamily="2" charset="2"/>
              <a:buChar char="ü"/>
            </a:pPr>
            <a:endParaRPr lang="pl-PL" dirty="0"/>
          </a:p>
          <a:p>
            <a:pPr>
              <a:buNone/>
            </a:pPr>
            <a:r>
              <a:rPr lang="pl-PL" dirty="0"/>
              <a:t>	</a:t>
            </a:r>
            <a:r>
              <a:rPr lang="pl-PL" dirty="0" smtClean="0">
                <a:solidFill>
                  <a:srgbClr val="FF0000"/>
                </a:solidFill>
              </a:rPr>
              <a:t>Sugerowane odpowiedzi:</a:t>
            </a:r>
          </a:p>
          <a:p>
            <a:pPr>
              <a:buFont typeface="Wingdings" pitchFamily="2" charset="2"/>
              <a:buChar char="ü"/>
            </a:pPr>
            <a:r>
              <a:rPr lang="pl-PL" dirty="0" smtClean="0"/>
              <a:t>Wiosna</a:t>
            </a:r>
          </a:p>
          <a:p>
            <a:pPr>
              <a:buFont typeface="Wingdings" pitchFamily="2" charset="2"/>
              <a:buChar char="ü"/>
            </a:pPr>
            <a:r>
              <a:rPr lang="pl-PL" dirty="0" smtClean="0"/>
              <a:t>Zielony, biały, fioletowy, żółty, czerwony, czarny, różowy, złoty, niebieski</a:t>
            </a:r>
          </a:p>
          <a:p>
            <a:pPr>
              <a:buFont typeface="Wingdings" pitchFamily="2" charset="2"/>
              <a:buChar char="ü"/>
            </a:pPr>
            <a:r>
              <a:rPr lang="pl-PL" dirty="0" smtClean="0"/>
              <a:t>Myszki</a:t>
            </a:r>
          </a:p>
          <a:p>
            <a:pPr>
              <a:buFont typeface="Wingdings" pitchFamily="2" charset="2"/>
              <a:buChar char="ü"/>
            </a:pPr>
            <a:r>
              <a:rPr lang="pl-PL" dirty="0" smtClean="0"/>
              <a:t>Myszka się schowała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ZADANIE NA SPOSTRZEGAWCZOŚĆ </a:t>
            </a:r>
            <a:endParaRPr lang="pl-PL" dirty="0"/>
          </a:p>
        </p:txBody>
      </p:sp>
      <p:pic>
        <p:nvPicPr>
          <p:cNvPr id="4" name="Symbol zastępczy zawartości 3" descr="wiosna-nadchodzi-z-cala-paleta-barw-cz-2-pd-209-1518-2.jpg"/>
          <p:cNvPicPr>
            <a:picLocks noGrp="1" noChangeAspect="1"/>
          </p:cNvPicPr>
          <p:nvPr>
            <p:ph idx="1"/>
          </p:nvPr>
        </p:nvPicPr>
        <p:blipFill>
          <a:blip r:embed="rId2"/>
          <a:srcRect l="4298" t="6487" r="50087" b="4735"/>
          <a:stretch>
            <a:fillRect/>
          </a:stretch>
        </p:blipFill>
        <p:spPr>
          <a:xfrm rot="5400000">
            <a:off x="2280987" y="1555069"/>
            <a:ext cx="4582027" cy="6023836"/>
          </a:xfrm>
        </p:spPr>
      </p:pic>
      <p:sp>
        <p:nvSpPr>
          <p:cNvPr id="5" name="pole tekstowe 4"/>
          <p:cNvSpPr txBox="1"/>
          <p:nvPr/>
        </p:nvSpPr>
        <p:spPr>
          <a:xfrm>
            <a:off x="714348" y="1142984"/>
            <a:ext cx="79296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dirty="0" smtClean="0"/>
              <a:t>Na kolejnych ilustracjach, wskażcie,  jakie kolory znajdujące się na kółkach są widoczne na zdjęciu</a:t>
            </a:r>
            <a:endParaRPr lang="pl-PL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wiosna-nadchodzi-z-cala-paleta-barw-cz-2-pd-209-1518-2.jpg"/>
          <p:cNvPicPr>
            <a:picLocks noChangeAspect="1"/>
          </p:cNvPicPr>
          <p:nvPr/>
        </p:nvPicPr>
        <p:blipFill>
          <a:blip r:embed="rId2"/>
          <a:srcRect l="50781" t="6091" r="3906" b="5524"/>
          <a:stretch>
            <a:fillRect/>
          </a:stretch>
        </p:blipFill>
        <p:spPr>
          <a:xfrm rot="5400000">
            <a:off x="1458270" y="-865800"/>
            <a:ext cx="6227460" cy="858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wiosna-nadchodzi-z-cala-paleta-barw-cz-2-pd-209-1518-3.jpg"/>
          <p:cNvPicPr>
            <a:picLocks noChangeAspect="1"/>
          </p:cNvPicPr>
          <p:nvPr/>
        </p:nvPicPr>
        <p:blipFill>
          <a:blip r:embed="rId2"/>
          <a:srcRect l="3906" t="5808" r="50781" b="5808"/>
          <a:stretch>
            <a:fillRect/>
          </a:stretch>
        </p:blipFill>
        <p:spPr>
          <a:xfrm rot="5400000">
            <a:off x="1458269" y="-865800"/>
            <a:ext cx="6227462" cy="858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wiosna-nadchodzi-z-cala-paleta-barw-cz-2-pd-209-1518-3.jpg"/>
          <p:cNvPicPr>
            <a:picLocks noChangeAspect="1"/>
          </p:cNvPicPr>
          <p:nvPr/>
        </p:nvPicPr>
        <p:blipFill>
          <a:blip r:embed="rId2"/>
          <a:srcRect l="50781" t="6091" r="4687" b="5524"/>
          <a:stretch>
            <a:fillRect/>
          </a:stretch>
        </p:blipFill>
        <p:spPr>
          <a:xfrm rot="5400000">
            <a:off x="1511956" y="-865800"/>
            <a:ext cx="6120089" cy="858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136</Words>
  <Application>Microsoft Office PowerPoint</Application>
  <PresentationFormat>Pokaz na ekranie (4:3)</PresentationFormat>
  <Paragraphs>60</Paragraphs>
  <Slides>16</Slides>
  <Notes>0</Notes>
  <HiddenSlides>0</HiddenSlides>
  <MMClips>2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16</vt:i4>
      </vt:variant>
    </vt:vector>
  </HeadingPairs>
  <TitlesOfParts>
    <vt:vector size="17" baseType="lpstr">
      <vt:lpstr>Motyw pakietu Office</vt:lpstr>
      <vt:lpstr>KOLOROWA WIOSNA</vt:lpstr>
      <vt:lpstr>DZIEŃ DOBRY, DZIECIAKI</vt:lpstr>
      <vt:lpstr>KOLORY WIOSNY</vt:lpstr>
      <vt:lpstr>Slajd 4</vt:lpstr>
      <vt:lpstr>Odpowiedzcie na pytania:</vt:lpstr>
      <vt:lpstr>ZADANIE NA SPOSTRZEGAWCZOŚĆ </vt:lpstr>
      <vt:lpstr>Slajd 7</vt:lpstr>
      <vt:lpstr>Slajd 8</vt:lpstr>
      <vt:lpstr>Slajd 9</vt:lpstr>
      <vt:lpstr>Slajd 10</vt:lpstr>
      <vt:lpstr>Slajd 11</vt:lpstr>
      <vt:lpstr>Slajd 12</vt:lpstr>
      <vt:lpstr>Slajd 13</vt:lpstr>
      <vt:lpstr>ZAPRASZAM WAS DO WIOSENNEGO TAŃCA.</vt:lpstr>
      <vt:lpstr>JEŚLI MACIE W DOMU PIŁKĘ – ZAGRAJCIE W KOLORY</vt:lpstr>
      <vt:lpstr>PRACA PLASTYCZNA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KOLOROWA WIOSNA</dc:title>
  <dc:creator>Marzena</dc:creator>
  <cp:lastModifiedBy>Marzena</cp:lastModifiedBy>
  <cp:revision>14</cp:revision>
  <dcterms:created xsi:type="dcterms:W3CDTF">2020-04-15T12:42:05Z</dcterms:created>
  <dcterms:modified xsi:type="dcterms:W3CDTF">2020-04-15T14:48:29Z</dcterms:modified>
</cp:coreProperties>
</file>