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5C73-4097-48D1-AC2A-A43DB134D440}" type="datetimeFigureOut">
              <a:rPr lang="pl-PL" smtClean="0"/>
              <a:pPr/>
              <a:t>06.04.2020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E113-5940-4ED9-B70D-F92BCFF1D8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5C73-4097-48D1-AC2A-A43DB134D440}" type="datetimeFigureOut">
              <a:rPr lang="pl-PL" smtClean="0"/>
              <a:pPr/>
              <a:t>06.04.2020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E113-5940-4ED9-B70D-F92BCFF1D8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5C73-4097-48D1-AC2A-A43DB134D440}" type="datetimeFigureOut">
              <a:rPr lang="pl-PL" smtClean="0"/>
              <a:pPr/>
              <a:t>06.04.2020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E113-5940-4ED9-B70D-F92BCFF1D8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5C73-4097-48D1-AC2A-A43DB134D440}" type="datetimeFigureOut">
              <a:rPr lang="pl-PL" smtClean="0"/>
              <a:pPr/>
              <a:t>06.04.2020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E113-5940-4ED9-B70D-F92BCFF1D8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5C73-4097-48D1-AC2A-A43DB134D440}" type="datetimeFigureOut">
              <a:rPr lang="pl-PL" smtClean="0"/>
              <a:pPr/>
              <a:t>06.04.2020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E113-5940-4ED9-B70D-F92BCFF1D8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5C73-4097-48D1-AC2A-A43DB134D440}" type="datetimeFigureOut">
              <a:rPr lang="pl-PL" smtClean="0"/>
              <a:pPr/>
              <a:t>06.04.2020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E113-5940-4ED9-B70D-F92BCFF1D8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5C73-4097-48D1-AC2A-A43DB134D440}" type="datetimeFigureOut">
              <a:rPr lang="pl-PL" smtClean="0"/>
              <a:pPr/>
              <a:t>06.04.2020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E113-5940-4ED9-B70D-F92BCFF1D8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5C73-4097-48D1-AC2A-A43DB134D440}" type="datetimeFigureOut">
              <a:rPr lang="pl-PL" smtClean="0"/>
              <a:pPr/>
              <a:t>06.04.2020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E113-5940-4ED9-B70D-F92BCFF1D8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5C73-4097-48D1-AC2A-A43DB134D440}" type="datetimeFigureOut">
              <a:rPr lang="pl-PL" smtClean="0"/>
              <a:pPr/>
              <a:t>06.04.2020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E113-5940-4ED9-B70D-F92BCFF1D8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5C73-4097-48D1-AC2A-A43DB134D440}" type="datetimeFigureOut">
              <a:rPr lang="pl-PL" smtClean="0"/>
              <a:pPr/>
              <a:t>06.04.2020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E113-5940-4ED9-B70D-F92BCFF1D8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5C73-4097-48D1-AC2A-A43DB134D440}" type="datetimeFigureOut">
              <a:rPr lang="pl-PL" smtClean="0"/>
              <a:pPr/>
              <a:t>06.04.2020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E113-5940-4ED9-B70D-F92BCFF1D8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45C73-4097-48D1-AC2A-A43DB134D440}" type="datetimeFigureOut">
              <a:rPr lang="pl-PL" smtClean="0"/>
              <a:pPr/>
              <a:t>06.04.2020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5E113-5940-4ED9-B70D-F92BCFF1D82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CO1Z1hdtCM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d_ea7vgKwU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EBMeMSIGX8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Marzena\Desktop\Nowy%20folder%20(2)\ZAJ&#260;CZKI.mp3" TargetMode="Externa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arzena\Desktop\Nowy%20folder%20(2)\PISANKI.mp3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786314" y="785794"/>
            <a:ext cx="4357686" cy="1155699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KRASZANKI, </a:t>
            </a:r>
            <a:br>
              <a:rPr lang="pl-PL" dirty="0" smtClean="0"/>
            </a:br>
            <a:r>
              <a:rPr lang="pl-PL" dirty="0" smtClean="0"/>
              <a:t>PISANKI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ODPOWIEDZCIE NA PYTANIA: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Jakie kolory mogą mieć kraszanki?</a:t>
            </a:r>
          </a:p>
          <a:p>
            <a:r>
              <a:rPr lang="pl-PL" dirty="0" smtClean="0"/>
              <a:t>Czy w piosence każdy będzie miał w koszyczku pisankę?</a:t>
            </a:r>
          </a:p>
          <a:p>
            <a:r>
              <a:rPr lang="pl-PL" dirty="0" smtClean="0"/>
              <a:t>Co można namalować na wielkanocnych jajkach?</a:t>
            </a:r>
          </a:p>
          <a:p>
            <a:r>
              <a:rPr lang="pl-PL" dirty="0" smtClean="0"/>
              <a:t>Co, oprócz pisanek znajduje się na wielkanocnym stole?</a:t>
            </a:r>
          </a:p>
          <a:p>
            <a:r>
              <a:rPr lang="pl-PL" dirty="0" smtClean="0"/>
              <a:t>Czy lubicie święta Wielkanocne? Dlaczego?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KILKA POMYSŁÓW NA </a:t>
            </a:r>
            <a:br>
              <a:rPr lang="pl-PL" b="1" dirty="0" smtClean="0"/>
            </a:br>
            <a:r>
              <a:rPr lang="pl-PL" b="1" dirty="0" smtClean="0"/>
              <a:t>PIĘKNE PISANKI</a:t>
            </a:r>
            <a:endParaRPr lang="pl-PL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0" y="5214950"/>
            <a:ext cx="4038600" cy="1328734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r>
              <a:rPr lang="pl-PL" dirty="0" smtClean="0">
                <a:hlinkClick r:id="rId3"/>
              </a:rPr>
              <a:t>https://www.youtube.com/watch?v=xCO1Z1hdtCM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5105400" y="5214950"/>
            <a:ext cx="4038600" cy="1400172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r>
              <a:rPr lang="pl-PL" dirty="0" smtClean="0">
                <a:hlinkClick r:id="rId4"/>
              </a:rPr>
              <a:t>https://www.youtube.com/watch?v=d_ea7vgKwU0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OBEJRZYJCIE FILM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hlinkClick r:id="rId3"/>
              </a:rPr>
              <a:t>https://www.youtube.com/watch?v=KEBMeMSIGX8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JESZCZE RZEŻUCHA</a:t>
            </a:r>
            <a:endParaRPr lang="pl-PL" dirty="0"/>
          </a:p>
        </p:txBody>
      </p:sp>
      <p:pic>
        <p:nvPicPr>
          <p:cNvPr id="6" name="Symbol zastępczy zawartości 5" descr="gf-gW3F-eK5m-G3Y6_rzezucha-wlasciwosci-zdrowotne-664x442-nocro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700" y="1691481"/>
            <a:ext cx="63246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786050" y="274638"/>
            <a:ext cx="5900750" cy="1143000"/>
          </a:xfrm>
        </p:spPr>
        <p:txBody>
          <a:bodyPr/>
          <a:lstStyle/>
          <a:p>
            <a:r>
              <a:rPr lang="pl-PL" dirty="0" smtClean="0"/>
              <a:t>NASIONA</a:t>
            </a:r>
            <a:endParaRPr lang="pl-PL" dirty="0"/>
          </a:p>
        </p:txBody>
      </p:sp>
      <p:pic>
        <p:nvPicPr>
          <p:cNvPr id="7" name="Symbol zastępczy zawartości 6" descr="573800b4c997c73804c67bdecb3849f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28302" r="1651"/>
          <a:stretch>
            <a:fillRect/>
          </a:stretch>
        </p:blipFill>
        <p:spPr>
          <a:xfrm>
            <a:off x="500034" y="1857364"/>
            <a:ext cx="3786182" cy="3974364"/>
          </a:xfrm>
        </p:spPr>
      </p:pic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4071934" y="1600200"/>
            <a:ext cx="4614866" cy="4525963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Nasionka rzeżuchy wysiewamy do ziemi, albo dowolnego naczynia wypełnionego watą                        i wodą. </a:t>
            </a:r>
          </a:p>
          <a:p>
            <a:r>
              <a:rPr lang="pl-PL" dirty="0" smtClean="0"/>
              <a:t>Spróbujcie wysiać rzeżuchę                 z Rodzicami.</a:t>
            </a:r>
          </a:p>
          <a:p>
            <a:r>
              <a:rPr lang="pl-PL" dirty="0" smtClean="0"/>
              <a:t>To śliczna dekoracja wielkanocnego stołu,                        ale również pyszny dodatek do jajek.</a:t>
            </a:r>
          </a:p>
          <a:p>
            <a:r>
              <a:rPr lang="pl-PL" dirty="0" smtClean="0"/>
              <a:t>Powodzenia!!!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NA KONIEC TROCHĘ RUCHU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1857341"/>
            <a:ext cx="3071802" cy="5000659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r>
              <a:rPr lang="pl-PL" b="1" dirty="0" smtClean="0"/>
              <a:t>ZAMIENIAM WAS W ZAJĄCZKI</a:t>
            </a:r>
          </a:p>
          <a:p>
            <a:r>
              <a:rPr lang="pl-PL" b="1" dirty="0" smtClean="0"/>
              <a:t>CZY WIECIE JAK SKACZĄ ZAJĄCZKI?</a:t>
            </a:r>
          </a:p>
          <a:p>
            <a:r>
              <a:rPr lang="pl-PL" b="1" dirty="0" smtClean="0"/>
              <a:t>UWAGA, TRZEBA PRZYKUCNĄĆ, POCZEKAĆ NA MUZYKĘ, A POTEM…  </a:t>
            </a:r>
          </a:p>
          <a:p>
            <a:r>
              <a:rPr lang="pl-PL" b="1" dirty="0" smtClean="0"/>
              <a:t>KIC, </a:t>
            </a:r>
            <a:r>
              <a:rPr lang="pl-PL" b="1" dirty="0" err="1" smtClean="0"/>
              <a:t>KIC</a:t>
            </a:r>
            <a:r>
              <a:rPr lang="pl-PL" b="1" dirty="0" smtClean="0"/>
              <a:t>, </a:t>
            </a:r>
            <a:r>
              <a:rPr lang="pl-PL" b="1" dirty="0" err="1" smtClean="0"/>
              <a:t>KIC</a:t>
            </a:r>
            <a:r>
              <a:rPr lang="pl-PL" b="1" dirty="0" smtClean="0"/>
              <a:t>… DO RYTMU </a:t>
            </a:r>
            <a:endParaRPr lang="pl-PL" b="1" dirty="0"/>
          </a:p>
        </p:txBody>
      </p:sp>
      <p:pic>
        <p:nvPicPr>
          <p:cNvPr id="5" name="ZAJĄCZKI.mp3">
            <a:hlinkClick r:id="" action="ppaction://media"/>
          </p:cNvPr>
          <p:cNvPicPr>
            <a:picLocks noGrp="1" noRot="1" noChangeAspect="1"/>
          </p:cNvPicPr>
          <p:nvPr>
            <p:ph sz="half" idx="2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8148" y="5572140"/>
            <a:ext cx="1071570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7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2"/>
                </a:solidFill>
              </a:rPr>
              <a:t>DZIĘKUJĘ WAM ZA UDZIAŁ </a:t>
            </a:r>
            <a:br>
              <a:rPr lang="pl-PL" dirty="0" smtClean="0">
                <a:solidFill>
                  <a:schemeClr val="bg2"/>
                </a:solidFill>
              </a:rPr>
            </a:br>
            <a:r>
              <a:rPr lang="pl-PL" dirty="0" smtClean="0">
                <a:solidFill>
                  <a:schemeClr val="bg2"/>
                </a:solidFill>
              </a:rPr>
              <a:t>W ZAJĘCIACH</a:t>
            </a:r>
            <a:endParaRPr lang="pl-PL" dirty="0">
              <a:solidFill>
                <a:schemeClr val="bg2"/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POZDRAWIAM SERDECZNIE, DZIECIAKI, </a:t>
            </a:r>
          </a:p>
          <a:p>
            <a:endParaRPr lang="pl-PL" dirty="0" smtClean="0"/>
          </a:p>
          <a:p>
            <a:r>
              <a:rPr lang="pl-PL" dirty="0" smtClean="0"/>
              <a:t>PA, </a:t>
            </a:r>
            <a:r>
              <a:rPr lang="pl-PL" dirty="0" err="1" smtClean="0"/>
              <a:t>PA</a:t>
            </a:r>
            <a:r>
              <a:rPr lang="pl-PL" dirty="0" smtClean="0"/>
              <a:t>, </a:t>
            </a:r>
            <a:r>
              <a:rPr lang="pl-PL" dirty="0" err="1" smtClean="0"/>
              <a:t>PA</a:t>
            </a:r>
            <a:r>
              <a:rPr lang="pl-PL" dirty="0" smtClean="0"/>
              <a:t>… 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ZAGADKA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NA </a:t>
            </a:r>
            <a:r>
              <a:rPr lang="pl-PL" dirty="0" smtClean="0"/>
              <a:t>ŚWIĘTA </a:t>
            </a:r>
            <a:r>
              <a:rPr lang="pl-PL" dirty="0" smtClean="0"/>
              <a:t>WIELKIEJ NOCY</a:t>
            </a:r>
          </a:p>
          <a:p>
            <a:pPr>
              <a:buNone/>
            </a:pPr>
            <a:r>
              <a:rPr lang="pl-PL" dirty="0" smtClean="0"/>
              <a:t>PRZYWDZIEWA BARWNY FRACZEK</a:t>
            </a:r>
          </a:p>
          <a:p>
            <a:pPr>
              <a:buNone/>
            </a:pPr>
            <a:r>
              <a:rPr lang="pl-PL" dirty="0" smtClean="0"/>
              <a:t>W KWIATKI, WZORKI, PLAMKI</a:t>
            </a:r>
          </a:p>
          <a:p>
            <a:pPr>
              <a:buNone/>
            </a:pPr>
            <a:r>
              <a:rPr lang="pl-PL" dirty="0" smtClean="0"/>
              <a:t>ALBO </a:t>
            </a:r>
            <a:r>
              <a:rPr lang="pl-PL" dirty="0" smtClean="0"/>
              <a:t>PIĘKNY </a:t>
            </a:r>
            <a:r>
              <a:rPr lang="pl-PL" dirty="0" smtClean="0"/>
              <a:t>SZLACZEK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 smtClean="0"/>
              <a:t>CO TO JEST??? 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MACIE RACJĘ - PISANKA</a:t>
            </a:r>
            <a:endParaRPr lang="pl-PL" dirty="0"/>
          </a:p>
        </p:txBody>
      </p:sp>
      <p:pic>
        <p:nvPicPr>
          <p:cNvPr id="4" name="Symbol zastępczy zawartości 3" descr="pisanka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3358" y="1600200"/>
            <a:ext cx="603728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/>
              <a:t>CZY WIECIE Z CZEGO POWSTAJĄ PISANKI?</a:t>
            </a:r>
          </a:p>
          <a:p>
            <a:endParaRPr lang="pl-PL" sz="3600" dirty="0"/>
          </a:p>
          <a:p>
            <a:pPr lvl="2"/>
            <a:r>
              <a:rPr lang="pl-PL" sz="3600" dirty="0" smtClean="0"/>
              <a:t>ZNÓW MACIE RACJĘ, MĄDRALE…</a:t>
            </a:r>
          </a:p>
          <a:p>
            <a:endParaRPr lang="pl-PL" sz="3600" dirty="0"/>
          </a:p>
          <a:p>
            <a:pPr lvl="3">
              <a:buNone/>
            </a:pPr>
            <a:r>
              <a:rPr lang="pl-PL" sz="3600" dirty="0" smtClean="0"/>
              <a:t> 			Z JAJEK </a:t>
            </a:r>
            <a:endParaRPr lang="pl-PL" sz="3600" dirty="0"/>
          </a:p>
        </p:txBody>
      </p:sp>
      <p:pic>
        <p:nvPicPr>
          <p:cNvPr id="4" name="Obraz 3" descr="jaj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425" y="3686175"/>
            <a:ext cx="3838575" cy="3171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pl-PL" dirty="0" smtClean="0"/>
              <a:t>ALE ŻEBY JAJKO STAŁO SIĘ PISANKĄ…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5672143"/>
            <a:ext cx="8229600" cy="1185857"/>
          </a:xfrm>
          <a:solidFill>
            <a:schemeClr val="bg2"/>
          </a:solidFill>
        </p:spPr>
        <p:txBody>
          <a:bodyPr/>
          <a:lstStyle/>
          <a:p>
            <a:pPr algn="ctr">
              <a:buNone/>
            </a:pPr>
            <a:r>
              <a:rPr lang="pl-PL" dirty="0" smtClean="0"/>
              <a:t>	NAJPIERW TRZEBA JE UGOTOWAĆ…                                I WYSTUDZIĆ 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pl-PL" b="1" dirty="0" smtClean="0"/>
              <a:t>TERAZ MUSIMY ZDECYDOWAĆ CZY CHCEMY ZROBIĆ </a:t>
            </a:r>
            <a:endParaRPr lang="pl-PL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1685908" cy="614354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pl-PL" sz="3200" b="1" dirty="0" smtClean="0"/>
              <a:t>PISANKĘ </a:t>
            </a:r>
            <a:endParaRPr lang="pl-PL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85720" y="2214554"/>
            <a:ext cx="3387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/>
              <a:t>CZY KRASZANKĘ </a:t>
            </a:r>
            <a:endParaRPr lang="pl-PL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ZAUWAŻYLIŚCIE RÓŻNICĘ?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PISANKI SĄ MALOWANE W RÓŻNE WZORKI</a:t>
            </a:r>
          </a:p>
          <a:p>
            <a:r>
              <a:rPr lang="pl-PL" dirty="0" smtClean="0"/>
              <a:t>KRASZANKI MALUJE SIĘ NA JEDEN KOLOR </a:t>
            </a:r>
            <a:endParaRPr lang="pl-PL" dirty="0"/>
          </a:p>
        </p:txBody>
      </p:sp>
      <p:pic>
        <p:nvPicPr>
          <p:cNvPr id="4" name="Obraz 3" descr="Fotolia_191473962_S-1-986x4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5168"/>
            <a:ext cx="9144000" cy="3922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1736" y="274638"/>
            <a:ext cx="6572264" cy="1143000"/>
          </a:xfrm>
          <a:noFill/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bg2"/>
                </a:solidFill>
              </a:rPr>
              <a:t>POSŁUCHAJCIE PIOSENKI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		</a:t>
            </a:r>
            <a:r>
              <a:rPr lang="pl-PL" sz="2700" b="1" dirty="0" smtClean="0">
                <a:solidFill>
                  <a:schemeClr val="bg2"/>
                </a:solidFill>
              </a:rPr>
              <a:t>KLIKNIJCIE </a:t>
            </a:r>
            <a:r>
              <a:rPr lang="pl-PL" sz="2700" b="1" dirty="0" smtClean="0">
                <a:solidFill>
                  <a:schemeClr val="bg2"/>
                </a:solidFill>
              </a:rPr>
              <a:t>W GŁOŚNIK NA DOLE </a:t>
            </a:r>
            <a:endParaRPr lang="pl-PL" sz="2700" b="1" dirty="0">
              <a:solidFill>
                <a:schemeClr val="bg2"/>
              </a:solidFill>
            </a:endParaRPr>
          </a:p>
        </p:txBody>
      </p:sp>
      <p:pic>
        <p:nvPicPr>
          <p:cNvPr id="6" name="PISANKI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5734096"/>
            <a:ext cx="857224" cy="857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3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219</Words>
  <Application>Microsoft Office PowerPoint</Application>
  <PresentationFormat>Pokaz na ekranie (4:3)</PresentationFormat>
  <Paragraphs>49</Paragraphs>
  <Slides>16</Slides>
  <Notes>0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KRASZANKI,  PISANKI</vt:lpstr>
      <vt:lpstr>ZAGADKA </vt:lpstr>
      <vt:lpstr>MACIE RACJĘ - PISANKA</vt:lpstr>
      <vt:lpstr>Slajd 4</vt:lpstr>
      <vt:lpstr>ALE ŻEBY JAJKO STAŁO SIĘ PISANKĄ…</vt:lpstr>
      <vt:lpstr>TERAZ MUSIMY ZDECYDOWAĆ CZY CHCEMY ZROBIĆ </vt:lpstr>
      <vt:lpstr>Slajd 7</vt:lpstr>
      <vt:lpstr>ZAUWAŻYLIŚCIE RÓŻNICĘ?</vt:lpstr>
      <vt:lpstr>POSŁUCHAJCIE PIOSENKI    KLIKNIJCIE W GŁOŚNIK NA DOLE </vt:lpstr>
      <vt:lpstr>ODPOWIEDZCIE NA PYTANIA:</vt:lpstr>
      <vt:lpstr>KILKA POMYSŁÓW NA  PIĘKNE PISANKI</vt:lpstr>
      <vt:lpstr>OBEJRZYJCIE FILM</vt:lpstr>
      <vt:lpstr>JESZCZE RZEŻUCHA</vt:lpstr>
      <vt:lpstr>NASIONA</vt:lpstr>
      <vt:lpstr>NA KONIEC TROCHĘ RUCHU</vt:lpstr>
      <vt:lpstr>DZIĘKUJĘ WAM ZA UDZIAŁ  W ZAJĘCIACH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KRASZANKI, PISANKI</dc:title>
  <dc:creator>Marzena</dc:creator>
  <cp:lastModifiedBy>Marzena</cp:lastModifiedBy>
  <cp:revision>8</cp:revision>
  <dcterms:created xsi:type="dcterms:W3CDTF">2020-04-06T12:53:40Z</dcterms:created>
  <dcterms:modified xsi:type="dcterms:W3CDTF">2020-04-06T14:11:24Z</dcterms:modified>
</cp:coreProperties>
</file>