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70" r:id="rId5"/>
    <p:sldId id="256" r:id="rId6"/>
    <p:sldId id="271" r:id="rId7"/>
    <p:sldId id="272" r:id="rId8"/>
    <p:sldId id="264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5" r:id="rId17"/>
    <p:sldId id="26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2703-627E-4B32-ADCA-6A2A95BEA190}" type="datetimeFigureOut">
              <a:rPr lang="pl-PL" smtClean="0"/>
              <a:pPr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758D-FDC5-4119-AFD6-72C25F95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rANDOonihZ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8000" r="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4029076" cy="1470025"/>
          </a:xfrm>
        </p:spPr>
        <p:txBody>
          <a:bodyPr/>
          <a:lstStyle/>
          <a:p>
            <a:r>
              <a:rPr lang="pl-PL" dirty="0" smtClean="0"/>
              <a:t>WITAJCIE, DZIECIAKI!!!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32583" y="3995678"/>
            <a:ext cx="6111417" cy="286232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KOCHANE DZIECI</a:t>
            </a:r>
          </a:p>
          <a:p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WIOSENNE KWIATY SADZIMY Z CEBULEK.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ZOBACZCIE NA ZDJĘCIU.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ZAPYTAJCIE RODZICÓW, CZY MAJĄ CEBULKI KWIATÓW.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MOŻE SAMI SPRÓBUJECIE POSADZIĆ 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WIOSENNĄ CEBULKĘ W OGRODZIE LUB W DONICZCE?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BYŁOBY SUUUPER. 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ZOBACZCIE NA NASTĘPNYCH ZDJĘCIACH JAK TO ZROBIĆ.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OSTATNIE ZADANIE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JEŚLI RODZICE DADZĄ RADĘ WAM WYDRUKOWAĆ,</a:t>
            </a:r>
          </a:p>
          <a:p>
            <a:r>
              <a:rPr lang="pl-PL" dirty="0" smtClean="0"/>
              <a:t>TO POKOLORUJCIE OBRAZEK </a:t>
            </a:r>
            <a:endParaRPr lang="pl-PL" dirty="0"/>
          </a:p>
        </p:txBody>
      </p:sp>
      <p:pic>
        <p:nvPicPr>
          <p:cNvPr id="5" name="Symbol zastępczy zawartości 4" descr="unnamed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7300" y="1639094"/>
            <a:ext cx="32004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14810" y="6000768"/>
            <a:ext cx="428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POZDROWIENIA, SKARBY!!!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POCZĄTEK SIĘ PRZYWITAMY…</a:t>
            </a:r>
            <a:endParaRPr lang="pl-PL" dirty="0"/>
          </a:p>
        </p:txBody>
      </p:sp>
      <p:pic>
        <p:nvPicPr>
          <p:cNvPr id="4" name="Symbol zastępczy zawartości 3" descr="8934d0e8-45a8-4178-ac83-5f77d7af09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714348" y="1714488"/>
            <a:ext cx="7089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PRZYBIJAM WAM ŻÓŁWIKA,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A WY PRZYBIJCIE MAMIE, TACIE, CZY KOMUŚ Z DOMOWNIKÓW…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A TERAZ POPATRZCIE </a:t>
            </a:r>
            <a:br>
              <a:rPr lang="pl-PL" dirty="0" smtClean="0"/>
            </a:br>
            <a:r>
              <a:rPr lang="pl-PL" dirty="0" smtClean="0"/>
              <a:t>PRZEZ OKNO…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928802"/>
            <a:ext cx="3357586" cy="1143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CZY </a:t>
            </a:r>
            <a:r>
              <a:rPr lang="pl-PL" dirty="0" smtClean="0"/>
              <a:t>WIECIE, </a:t>
            </a:r>
            <a:br>
              <a:rPr lang="pl-PL" dirty="0" smtClean="0"/>
            </a:br>
            <a:r>
              <a:rPr lang="pl-PL" dirty="0" smtClean="0"/>
              <a:t>ŻE PRZYSZŁA JUŻ WIOSNA???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POZNAJMY WIOSENNE KWIATY</a:t>
            </a:r>
            <a:endParaRPr lang="pl-PL" dirty="0"/>
          </a:p>
        </p:txBody>
      </p:sp>
      <p:pic>
        <p:nvPicPr>
          <p:cNvPr id="6" name="Symbol zastępczy zawartości 5" descr="IMG_9567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sp>
        <p:nvSpPr>
          <p:cNvPr id="7" name="pole tekstowe 6"/>
          <p:cNvSpPr txBox="1"/>
          <p:nvPr/>
        </p:nvSpPr>
        <p:spPr>
          <a:xfrm>
            <a:off x="1357290" y="1785926"/>
            <a:ext cx="1698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HIACYNTY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14290"/>
            <a:ext cx="16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KROKUSY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57422" y="4143380"/>
            <a:ext cx="1734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TULIPANY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14290"/>
            <a:ext cx="145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ŻONKILE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357166"/>
            <a:ext cx="271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KOLORY WIOSNY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1000108"/>
            <a:ext cx="8364341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PRAWDA, ŻE WIOSNA JEST BAAAAARDZO KOLOROWA?</a:t>
            </a:r>
            <a:endParaRPr lang="pl-PL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4282" y="6143644"/>
            <a:ext cx="681122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JAKIE KOLORY KWIATÓW ROZPOZNALIŚCIE???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TERAZ OBEJRZYJCIE FILM: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KLIKNIJCIE W LINK:</a:t>
            </a:r>
          </a:p>
          <a:p>
            <a:endParaRPr lang="pl-PL" dirty="0" smtClean="0"/>
          </a:p>
          <a:p>
            <a:r>
              <a:rPr lang="pl-PL" dirty="0" smtClean="0">
                <a:hlinkClick r:id="rId2"/>
              </a:rPr>
              <a:t>https://www.youtube.com/watch?v=rANDOonihZg</a:t>
            </a:r>
            <a:endParaRPr lang="pl-PL" dirty="0"/>
          </a:p>
        </p:txBody>
      </p:sp>
      <p:pic>
        <p:nvPicPr>
          <p:cNvPr id="5" name="Symbol zastępczy zawartości 4" descr="kreskowka-ogrodowy-gnom-macha-reke_43633-257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2456" y="1600200"/>
            <a:ext cx="34300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122</Words>
  <Application>Microsoft Office PowerPoint</Application>
  <PresentationFormat>Pokaz na ekranie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WITAJCIE, DZIECIAKI!!!</vt:lpstr>
      <vt:lpstr>NA POCZĄTEK SIĘ PRZYWITAMY…</vt:lpstr>
      <vt:lpstr>A TERAZ POPATRZCIE  PRZEZ OKNO…</vt:lpstr>
      <vt:lpstr>POZNAJMY WIOSENNE KWIATY</vt:lpstr>
      <vt:lpstr>Slajd 5</vt:lpstr>
      <vt:lpstr>Slajd 6</vt:lpstr>
      <vt:lpstr>Slajd 7</vt:lpstr>
      <vt:lpstr>Slajd 8</vt:lpstr>
      <vt:lpstr>A TERAZ OBEJRZYJCIE FILM:</vt:lpstr>
      <vt:lpstr>Slajd 10</vt:lpstr>
      <vt:lpstr>Slajd 11</vt:lpstr>
      <vt:lpstr>Slajd 12</vt:lpstr>
      <vt:lpstr>Slajd 13</vt:lpstr>
      <vt:lpstr>Slajd 14</vt:lpstr>
      <vt:lpstr>Slajd 15</vt:lpstr>
      <vt:lpstr>I OSTATNIE ZADANIE 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Marzena</cp:lastModifiedBy>
  <cp:revision>12</cp:revision>
  <dcterms:created xsi:type="dcterms:W3CDTF">2017-03-06T07:45:50Z</dcterms:created>
  <dcterms:modified xsi:type="dcterms:W3CDTF">2020-03-31T12:37:09Z</dcterms:modified>
</cp:coreProperties>
</file>