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E1228D2-1A84-4374-9A5C-3D9421AD9A1F}" type="datetimeFigureOut">
              <a:rPr lang="pl-PL" smtClean="0"/>
              <a:pPr/>
              <a:t>19.04.2020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CE1C95-C593-43C5-9247-E1A9418766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YeIHWOX3q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rzena\Desktop\Krasnoludki\Na&#347;ladujemy%20Pana%20Jezusa%20w%20pos&#322;usze&#324;stwie\Jak%20Micha&#322;ek%20zwyci&#281;&#380;y&#322;%20samego%20siebie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t="17000" r="-2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142976" y="642918"/>
            <a:ext cx="684995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NAŚLADUJEMY PANA JEZUSA</a:t>
            </a:r>
          </a:p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W POSŁUSZEŃSTWIE</a:t>
            </a:r>
            <a:endParaRPr lang="pl-P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WITAJCIE, DZIECIAKI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NA POCZĄTEK SIĘ POMÓDLMY. </a:t>
            </a:r>
          </a:p>
          <a:p>
            <a:pPr algn="ctr">
              <a:buNone/>
            </a:pPr>
            <a:r>
              <a:rPr lang="pl-PL" dirty="0"/>
              <a:t>ZAPRASZAM WAS DO </a:t>
            </a:r>
            <a:r>
              <a:rPr lang="pl-PL" dirty="0" smtClean="0"/>
              <a:t>MODLITWY</a:t>
            </a:r>
          </a:p>
          <a:p>
            <a:pPr algn="ctr">
              <a:buNone/>
            </a:pPr>
            <a:r>
              <a:rPr lang="pl-PL" dirty="0" smtClean="0"/>
              <a:t> </a:t>
            </a:r>
            <a:r>
              <a:rPr lang="pl-PL" dirty="0"/>
              <a:t>„OJCZE NASZ</a:t>
            </a:r>
            <a:r>
              <a:rPr lang="pl-PL" dirty="0" smtClean="0"/>
              <a:t>”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u="sng" dirty="0">
                <a:hlinkClick r:id="rId2"/>
              </a:rPr>
              <a:t>https://www.youtube.com/watch?v=5YeIHWOX3qg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KOCHANI</a:t>
            </a:r>
            <a:r>
              <a:rPr lang="pl-PL" dirty="0"/>
              <a:t>, POMYŚLCIE PROSZĘ,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CO </a:t>
            </a:r>
            <a:r>
              <a:rPr lang="pl-PL" dirty="0"/>
              <a:t>TO ZNACZY BYĆ POSŁUSZNYM?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Macie </a:t>
            </a:r>
            <a:r>
              <a:rPr lang="pl-PL" dirty="0"/>
              <a:t>rację, trzeba słuchać Mamy i Taty, bo oni najlepiej wiedzą, co jest dla nas dobre. </a:t>
            </a:r>
            <a:endParaRPr lang="pl-PL" dirty="0" smtClean="0"/>
          </a:p>
          <a:p>
            <a:pPr algn="just">
              <a:buNone/>
            </a:pPr>
            <a:r>
              <a:rPr lang="pl-PL" dirty="0" smtClean="0"/>
              <a:t>	Troszczą </a:t>
            </a:r>
            <a:r>
              <a:rPr lang="pl-PL" dirty="0"/>
              <a:t>się o nas, dlatego powinniśmy ich słuchać, bo oni dbają o nasze zdrowie </a:t>
            </a:r>
            <a:r>
              <a:rPr lang="pl-PL" dirty="0" smtClean="0"/>
              <a:t>i bezpieczeństwo</a:t>
            </a:r>
            <a:r>
              <a:rPr lang="pl-PL" dirty="0"/>
              <a:t>. </a:t>
            </a:r>
            <a:endParaRPr lang="pl-PL" dirty="0" smtClean="0"/>
          </a:p>
          <a:p>
            <a:pPr algn="just">
              <a:buNone/>
            </a:pPr>
            <a:r>
              <a:rPr lang="pl-PL" dirty="0" smtClean="0"/>
              <a:t>	Chcą </a:t>
            </a:r>
            <a:r>
              <a:rPr lang="pl-PL" dirty="0"/>
              <a:t>też, żebyśmy wyrośli na dobrych ludzi. </a:t>
            </a:r>
          </a:p>
          <a:p>
            <a:endParaRPr lang="pl-PL" dirty="0"/>
          </a:p>
        </p:txBody>
      </p:sp>
      <p:pic>
        <p:nvPicPr>
          <p:cNvPr id="4" name="Obraz 3" descr="pobr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953486"/>
            <a:ext cx="3119441" cy="207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POSŁUSZEŃSTWO PANA JEZUSA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Pan </a:t>
            </a:r>
            <a:r>
              <a:rPr lang="pl-PL" dirty="0"/>
              <a:t>Jezus zawsze był posłuszny swoim Rodzicom; Matce Bożej i św. Józefowi. Pamiętacie? Pokazywałam Wam kiedyś, że Pan Jezus pomagał Maryi zwijać wełnę, przynosił Jej wodę ze studni. </a:t>
            </a:r>
            <a:r>
              <a:rPr lang="pl-PL" dirty="0" smtClean="0"/>
              <a:t>                      Z </a:t>
            </a:r>
            <a:r>
              <a:rPr lang="pl-PL" dirty="0"/>
              <a:t>św. Józefem </a:t>
            </a:r>
            <a:r>
              <a:rPr lang="pl-PL" dirty="0" smtClean="0"/>
              <a:t>pracował w </a:t>
            </a:r>
            <a:r>
              <a:rPr lang="pl-PL" dirty="0"/>
              <a:t>Jego warsztacie. </a:t>
            </a:r>
            <a:r>
              <a:rPr lang="pl-PL" dirty="0" smtClean="0"/>
              <a:t>Pomagał                 </a:t>
            </a:r>
            <a:r>
              <a:rPr lang="pl-PL" dirty="0"/>
              <a:t>i był posłuszny. </a:t>
            </a:r>
          </a:p>
        </p:txBody>
      </p:sp>
      <p:pic>
        <p:nvPicPr>
          <p:cNvPr id="4" name="Obraz 3" descr="pobran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705209"/>
            <a:ext cx="4081024" cy="3152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4143372" y="357166"/>
            <a:ext cx="4627562" cy="4572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	Ale </a:t>
            </a:r>
            <a:r>
              <a:rPr lang="pl-PL" dirty="0"/>
              <a:t>czy posłuszeństwo zawsze jest łatwe? Znów macie rację. Nie zawsze. Czasami, żeby być posłusznym, trzeba przezwyciężyć samego siebie. Chcecie wiedzieć, co to znaczy? </a:t>
            </a:r>
            <a:endParaRPr lang="pl-PL" dirty="0" smtClean="0"/>
          </a:p>
          <a:p>
            <a:pPr algn="just">
              <a:buNone/>
            </a:pPr>
            <a:r>
              <a:rPr lang="pl-PL" dirty="0"/>
              <a:t>	</a:t>
            </a:r>
            <a:r>
              <a:rPr lang="pl-PL" dirty="0" smtClean="0"/>
              <a:t>Przeczytam </a:t>
            </a:r>
            <a:r>
              <a:rPr lang="pl-PL" dirty="0"/>
              <a:t>Wam bajkę „Jak Michałek zwyciężył samego siebie”. Posłuchajcie… </a:t>
            </a:r>
          </a:p>
          <a:p>
            <a:pPr algn="just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 descr="IMG_20200416_141924.jpg"/>
          <p:cNvPicPr>
            <a:picLocks noChangeAspect="1"/>
          </p:cNvPicPr>
          <p:nvPr/>
        </p:nvPicPr>
        <p:blipFill>
          <a:blip r:embed="rId3" cstate="print"/>
          <a:srcRect r="19444"/>
          <a:stretch>
            <a:fillRect/>
          </a:stretch>
        </p:blipFill>
        <p:spPr>
          <a:xfrm>
            <a:off x="0" y="0"/>
            <a:ext cx="4143386" cy="6858000"/>
          </a:xfrm>
          <a:prstGeom prst="rect">
            <a:avLst/>
          </a:prstGeom>
        </p:spPr>
      </p:pic>
      <p:pic>
        <p:nvPicPr>
          <p:cNvPr id="5" name="Jak Michałek zwyciężył samego sieb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4929198"/>
            <a:ext cx="876304" cy="8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t="20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8596" y="0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Kochani, posłuszeństwo nie zawsze jest łatwe, ale starajcie się ze wszystkich sił słuchać Pana Boga, rodziców i wypełniać ich polecenia. Wtedy na pewno wyrośniecie na dobrych i mądrych ludzi.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PRACA DOMOWA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dirty="0" smtClean="0"/>
              <a:t> </a:t>
            </a:r>
            <a:r>
              <a:rPr lang="pl-PL" dirty="0" smtClean="0"/>
              <a:t>	Bądźcie </a:t>
            </a:r>
            <a:r>
              <a:rPr lang="pl-PL" dirty="0"/>
              <a:t>posłuszni Rodzicom – jak tylko o </a:t>
            </a:r>
            <a:r>
              <a:rPr lang="pl-PL" dirty="0" smtClean="0"/>
              <a:t>	coś 	poproszą</a:t>
            </a:r>
            <a:r>
              <a:rPr lang="pl-PL" dirty="0"/>
              <a:t>, zróbcie to od razu, </a:t>
            </a:r>
            <a:r>
              <a:rPr lang="pl-PL" dirty="0" smtClean="0"/>
              <a:t>bez marudzenia</a:t>
            </a:r>
            <a:r>
              <a:rPr lang="pl-PL" dirty="0"/>
              <a:t>. </a:t>
            </a:r>
            <a:r>
              <a:rPr lang="pl-PL" dirty="0" smtClean="0"/>
              <a:t>	Ok</a:t>
            </a:r>
            <a:r>
              <a:rPr lang="pl-PL" dirty="0"/>
              <a:t>.? </a:t>
            </a:r>
            <a:endParaRPr lang="pl-PL" dirty="0" smtClean="0"/>
          </a:p>
          <a:p>
            <a:pPr marL="514350" lvl="0" indent="-514350" algn="just">
              <a:buNone/>
            </a:pPr>
            <a:r>
              <a:rPr lang="pl-PL" dirty="0"/>
              <a:t>	</a:t>
            </a:r>
            <a:r>
              <a:rPr lang="pl-PL" dirty="0" smtClean="0"/>
              <a:t>	Dajcie </a:t>
            </a:r>
            <a:r>
              <a:rPr lang="pl-PL" dirty="0"/>
              <a:t>znać, czy się </a:t>
            </a:r>
            <a:r>
              <a:rPr lang="pl-PL" dirty="0" smtClean="0"/>
              <a:t>udało</a:t>
            </a:r>
            <a:r>
              <a:rPr lang="pl-PL" dirty="0"/>
              <a:t>. </a:t>
            </a:r>
            <a:endParaRPr lang="pl-PL" dirty="0" smtClean="0"/>
          </a:p>
          <a:p>
            <a:pPr marL="514350" lvl="0" indent="-514350" algn="just">
              <a:buNone/>
            </a:pPr>
            <a:endParaRPr lang="pl-PL" dirty="0"/>
          </a:p>
          <a:p>
            <a:pPr marL="514350" lvl="0" indent="-514350" algn="just">
              <a:buNone/>
            </a:pPr>
            <a:r>
              <a:rPr lang="pl-PL" dirty="0" smtClean="0"/>
              <a:t>					Pozdrawiam</a:t>
            </a:r>
            <a:r>
              <a:rPr lang="pl-PL" dirty="0"/>
              <a:t>, </a:t>
            </a:r>
            <a:endParaRPr lang="pl-PL" dirty="0" smtClean="0"/>
          </a:p>
          <a:p>
            <a:pPr marL="514350" lvl="0" indent="-514350" algn="r">
              <a:buNone/>
            </a:pPr>
            <a:r>
              <a:rPr lang="pl-PL" dirty="0" smtClean="0"/>
              <a:t>P. Marzenka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</TotalTime>
  <Words>64</Words>
  <Application>Microsoft Office PowerPoint</Application>
  <PresentationFormat>Pokaz na ekranie (4:3)</PresentationFormat>
  <Paragraphs>25</Paragraphs>
  <Slides>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Miejski</vt:lpstr>
      <vt:lpstr>Slajd 1</vt:lpstr>
      <vt:lpstr>WITAJCIE, DZIECIAKI</vt:lpstr>
      <vt:lpstr>   KOCHANI, POMYŚLCIE PROSZĘ,  CO TO ZNACZY BYĆ POSŁUSZNYM? </vt:lpstr>
      <vt:lpstr>POSŁUSZEŃSTWO PANA JEZUSA</vt:lpstr>
      <vt:lpstr>Slajd 5</vt:lpstr>
      <vt:lpstr>Slajd 6</vt:lpstr>
      <vt:lpstr>PRACA DOMOWA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Marzena</dc:creator>
  <cp:lastModifiedBy>Marzena</cp:lastModifiedBy>
  <cp:revision>10</cp:revision>
  <dcterms:created xsi:type="dcterms:W3CDTF">2020-04-16T12:01:32Z</dcterms:created>
  <dcterms:modified xsi:type="dcterms:W3CDTF">2020-04-19T12:30:23Z</dcterms:modified>
</cp:coreProperties>
</file>