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AAAC-44BF-4DBA-AFD4-51C66D9B8054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89AF-C7F6-4186-93E7-3EE52F96EDD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iC1YAuZWM" TargetMode="External"/><Relationship Id="rId2" Type="http://schemas.openxmlformats.org/officeDocument/2006/relationships/hyperlink" Target="https://www.youtube.com/watch?v=kHg_tid5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audio" Target="file:///C:\Users\Marzena\Desktop\POZNAJEMY%20POLSK&#280;\Odg&#322;osy%20zwierz&#261;t%20le&#347;nych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audio" Target="file:///C:\Users\Marzena\Desktop\POZNAJEMY%20POLSK&#280;\Morze.mp3" TargetMode="External"/><Relationship Id="rId1" Type="http://schemas.openxmlformats.org/officeDocument/2006/relationships/audio" Target="file:///C:\Users\Marzena\Desktop\POZNAJEMY%20POLSK&#280;\Miasto.mp3" TargetMode="External"/><Relationship Id="rId6" Type="http://schemas.openxmlformats.org/officeDocument/2006/relationships/audio" Target="file:///C:\Users\Marzena\Desktop\POZNAJEMY%20POLSK&#280;\Wie&#347;.mp3" TargetMode="External"/><Relationship Id="rId11" Type="http://schemas.openxmlformats.org/officeDocument/2006/relationships/image" Target="../media/image19.png"/><Relationship Id="rId5" Type="http://schemas.openxmlformats.org/officeDocument/2006/relationships/audio" Target="file:///C:\Users\Marzena\Desktop\POZNAJEMY%20POLSK&#280;\Traktor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C:\Users\Marzena\Desktop\POZNAJEMY%20POLSK&#280;\Owce%20z%20dzwonkami.mp3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POZNAJEMY%20POLSK&#280;\05%20&#346;cie&#380;ka%205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3049" y="214290"/>
            <a:ext cx="5957902" cy="1084261"/>
          </a:xfr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bliqueTopLeft"/>
              <a:lightRig rig="threePt" dir="t"/>
            </a:scene3d>
          </a:bodyPr>
          <a:lstStyle/>
          <a:p>
            <a:r>
              <a:rPr lang="pl-PL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POZNAJEMY POLSKĘ</a:t>
            </a:r>
            <a:endParaRPr lang="pl-PL" b="1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500562" y="285728"/>
            <a:ext cx="44021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latin typeface="+mj-lt"/>
              </a:rPr>
              <a:t>ZAMEK CZOCHA – </a:t>
            </a:r>
          </a:p>
          <a:p>
            <a:pPr algn="ctr"/>
            <a:r>
              <a:rPr lang="pl-PL" sz="4400" dirty="0" smtClean="0">
                <a:latin typeface="+mj-lt"/>
              </a:rPr>
              <a:t>DOLNY ŚLĄSK</a:t>
            </a:r>
            <a:endParaRPr lang="pl-PL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86512" y="285728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+mj-lt"/>
              </a:rPr>
              <a:t>ŁAŃCUT</a:t>
            </a:r>
            <a:endParaRPr lang="pl-PL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214290"/>
            <a:ext cx="49669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latin typeface="+mj-lt"/>
              </a:rPr>
              <a:t>BIAŁOBRZEGI</a:t>
            </a:r>
          </a:p>
          <a:p>
            <a:pPr algn="ctr"/>
            <a:r>
              <a:rPr lang="pl-PL" sz="4400" dirty="0" smtClean="0">
                <a:latin typeface="+mj-lt"/>
              </a:rPr>
              <a:t>NASZE PRZEDSZKOLE</a:t>
            </a:r>
            <a:endParaRPr lang="pl-PL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500042"/>
            <a:ext cx="2577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HERB</a:t>
            </a:r>
          </a:p>
          <a:p>
            <a:pPr algn="ctr"/>
            <a:r>
              <a:rPr lang="pl-PL" sz="2800" dirty="0" smtClean="0"/>
              <a:t>BIAŁOBRZEGÓW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ZOBACZCIE JESZCZE INNE MIEJSCA </a:t>
            </a:r>
            <a:br>
              <a:rPr lang="pl-PL" dirty="0" smtClean="0"/>
            </a:br>
            <a:r>
              <a:rPr lang="pl-PL" dirty="0" smtClean="0"/>
              <a:t>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https://www.youtube.com/watch?v=kHg_tid5mP4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3"/>
              </a:rPr>
              <a:t>https://www.youtube.com/watch?v=MSiC1YAuZWM</a:t>
            </a:r>
            <a:endParaRPr lang="pl-PL" dirty="0" smtClean="0"/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ALE CZYM MOŻNA PODRÓŻOWAĆ </a:t>
            </a:r>
            <a:br>
              <a:rPr lang="pl-PL" dirty="0" smtClean="0"/>
            </a:br>
            <a:r>
              <a:rPr lang="pl-PL" dirty="0" smtClean="0"/>
              <a:t>PO POLSCE? </a:t>
            </a:r>
            <a:endParaRPr lang="pl-PL" dirty="0"/>
          </a:p>
        </p:txBody>
      </p:sp>
      <p:pic>
        <p:nvPicPr>
          <p:cNvPr id="4" name="Symbol zastępczy zawartości 3" descr="mapa-polski-cz-1-pd-217-193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22" t="4104" r="4238" b="4349"/>
          <a:stretch>
            <a:fillRect/>
          </a:stretch>
        </p:blipFill>
        <p:spPr>
          <a:xfrm>
            <a:off x="1571604" y="1785926"/>
            <a:ext cx="5929354" cy="4143404"/>
          </a:xfrm>
        </p:spPr>
      </p:pic>
      <p:sp>
        <p:nvSpPr>
          <p:cNvPr id="5" name="pole tekstowe 4"/>
          <p:cNvSpPr txBox="1"/>
          <p:nvPr/>
        </p:nvSpPr>
        <p:spPr>
          <a:xfrm>
            <a:off x="1785918" y="6072206"/>
            <a:ext cx="545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NAZWIJCIE TE ŚRODKI TRANSPORTU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MOŻE… </a:t>
            </a:r>
            <a:endParaRPr lang="pl-PL" dirty="0"/>
          </a:p>
        </p:txBody>
      </p:sp>
      <p:pic>
        <p:nvPicPr>
          <p:cNvPr id="4" name="Symbol zastępczy zawartości 3" descr="mapa-polski-cz-1-pd-217-1935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38" t="4104" r="4238" b="4349"/>
          <a:stretch>
            <a:fillRect/>
          </a:stretch>
        </p:blipFill>
        <p:spPr>
          <a:xfrm>
            <a:off x="1643042" y="1785926"/>
            <a:ext cx="5857916" cy="4143404"/>
          </a:xfrm>
        </p:spPr>
      </p:pic>
      <p:sp>
        <p:nvSpPr>
          <p:cNvPr id="5" name="pole tekstowe 4"/>
          <p:cNvSpPr txBox="1"/>
          <p:nvPr/>
        </p:nvSpPr>
        <p:spPr>
          <a:xfrm>
            <a:off x="1214414" y="6072206"/>
            <a:ext cx="679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POZNAJECIE, JAKIE TO ŚRODKI TRANSPORTU?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29963999_6092452737938_6342659616555401216_n.p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2071678"/>
            <a:ext cx="6696075" cy="34956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SPRÓBUJCIE ROZPOZNAĆ DŹWIĘKI</a:t>
            </a:r>
            <a:br>
              <a:rPr lang="pl-PL" dirty="0" smtClean="0"/>
            </a:br>
            <a:r>
              <a:rPr lang="pl-PL" dirty="0" smtClean="0"/>
              <a:t>POCHODZĄCE Z RÓŻNYCH MIEJSC </a:t>
            </a:r>
            <a:br>
              <a:rPr lang="pl-PL" dirty="0" smtClean="0"/>
            </a:br>
            <a:r>
              <a:rPr lang="pl-PL" dirty="0" smtClean="0"/>
              <a:t>W POLSCE </a:t>
            </a:r>
            <a:endParaRPr lang="pl-PL" dirty="0"/>
          </a:p>
        </p:txBody>
      </p:sp>
      <p:pic>
        <p:nvPicPr>
          <p:cNvPr id="4" name="Miast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215074" y="5857892"/>
            <a:ext cx="714380" cy="714380"/>
          </a:xfrm>
          <a:prstGeom prst="rect">
            <a:avLst/>
          </a:prstGeom>
        </p:spPr>
      </p:pic>
      <p:pic>
        <p:nvPicPr>
          <p:cNvPr id="5" name="Morz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3714744" y="5786454"/>
            <a:ext cx="785818" cy="785818"/>
          </a:xfrm>
          <a:prstGeom prst="rect">
            <a:avLst/>
          </a:prstGeom>
        </p:spPr>
      </p:pic>
      <p:pic>
        <p:nvPicPr>
          <p:cNvPr id="6" name="Odgłosy zwierząt leśnyc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7286644" y="5929330"/>
            <a:ext cx="642942" cy="642942"/>
          </a:xfrm>
          <a:prstGeom prst="rect">
            <a:avLst/>
          </a:prstGeom>
        </p:spPr>
      </p:pic>
      <p:pic>
        <p:nvPicPr>
          <p:cNvPr id="7" name="Owce z dzwonkami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1142976" y="5857892"/>
            <a:ext cx="785818" cy="785818"/>
          </a:xfrm>
          <a:prstGeom prst="rect">
            <a:avLst/>
          </a:prstGeom>
        </p:spPr>
      </p:pic>
      <p:pic>
        <p:nvPicPr>
          <p:cNvPr id="8" name="Trakto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2643174" y="5857892"/>
            <a:ext cx="714380" cy="714380"/>
          </a:xfrm>
          <a:prstGeom prst="rect">
            <a:avLst/>
          </a:prstGeom>
        </p:spPr>
      </p:pic>
      <p:pic>
        <p:nvPicPr>
          <p:cNvPr id="9" name="Wieś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/>
          <a:stretch>
            <a:fillRect/>
          </a:stretch>
        </p:blipFill>
        <p:spPr>
          <a:xfrm>
            <a:off x="5000628" y="585789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NA KONIEC – </a:t>
            </a:r>
            <a:br>
              <a:rPr lang="pl-PL" dirty="0" smtClean="0"/>
            </a:br>
            <a:r>
              <a:rPr lang="pl-PL" dirty="0" smtClean="0"/>
              <a:t>WYDRUKUJCIE KONTURY MAPY POLSKI</a:t>
            </a:r>
            <a:endParaRPr lang="pl-PL" dirty="0"/>
          </a:p>
        </p:txBody>
      </p:sp>
      <p:pic>
        <p:nvPicPr>
          <p:cNvPr id="4" name="Symbol zastępczy zawartości 3" descr="kontur-polsk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5" y="1600201"/>
            <a:ext cx="5286413" cy="3757626"/>
          </a:xfrm>
        </p:spPr>
      </p:pic>
      <p:sp>
        <p:nvSpPr>
          <p:cNvPr id="5" name="pole tekstowe 4"/>
          <p:cNvSpPr txBox="1"/>
          <p:nvPr/>
        </p:nvSpPr>
        <p:spPr>
          <a:xfrm>
            <a:off x="928662" y="5715016"/>
            <a:ext cx="732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POKOLORUJCIE I PAMIĘTAJCIE, ŻEBY ZAZNACZYĆ, </a:t>
            </a:r>
          </a:p>
          <a:p>
            <a:pPr algn="ctr"/>
            <a:r>
              <a:rPr lang="pl-PL" sz="2800" dirty="0" smtClean="0"/>
              <a:t>W KTÓRYM MIEJSCU JEST NASZ DOM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939" y="0"/>
            <a:ext cx="5472122" cy="1143000"/>
          </a:xfrm>
        </p:spPr>
        <p:txBody>
          <a:bodyPr/>
          <a:lstStyle/>
          <a:p>
            <a:r>
              <a:rPr lang="pl-PL" dirty="0" smtClean="0"/>
              <a:t>POBAWMY SIĘ RAZEM</a:t>
            </a:r>
            <a:endParaRPr lang="pl-PL" dirty="0"/>
          </a:p>
        </p:txBody>
      </p:sp>
      <p:pic>
        <p:nvPicPr>
          <p:cNvPr id="4" name="05 Ścieżka 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43702" y="5929330"/>
            <a:ext cx="642942" cy="64294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42976" y="5857892"/>
            <a:ext cx="549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KLIKNIJCIE IKONKĘ DŹWIĘKU, </a:t>
            </a:r>
          </a:p>
          <a:p>
            <a:pPr algn="ctr"/>
            <a:r>
              <a:rPr lang="pl-PL" sz="2400" b="1" dirty="0" smtClean="0"/>
              <a:t>ZATAŃCZCIE ZGODNIE ZE WSKAZÓWKAMI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78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32" t="7260" r="3832" b="4349"/>
          <a:stretch>
            <a:fillRect/>
          </a:stretch>
        </p:blipFill>
        <p:spPr>
          <a:xfrm>
            <a:off x="857224" y="1928802"/>
            <a:ext cx="7521429" cy="492919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ZAPRASZAM WAS DZISIAJ W PODRÓŻ</a:t>
            </a:r>
            <a:br>
              <a:rPr lang="pl-PL" b="1" dirty="0" smtClean="0"/>
            </a:br>
            <a:r>
              <a:rPr lang="pl-PL" b="1" dirty="0" smtClean="0"/>
              <a:t>TO MAPA POLSKI</a:t>
            </a:r>
            <a:br>
              <a:rPr lang="pl-PL" b="1" dirty="0" smtClean="0"/>
            </a:br>
            <a:r>
              <a:rPr lang="pl-PL" b="1" dirty="0" smtClean="0"/>
              <a:t>POZNAMY KILKA MIEJSC W POLSCE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MORZE BAŁTYCKIE</a:t>
            </a:r>
            <a:endParaRPr lang="pl-PL" dirty="0"/>
          </a:p>
        </p:txBody>
      </p:sp>
      <p:pic>
        <p:nvPicPr>
          <p:cNvPr id="4" name="Symbol zastępczy zawartości 3" descr="mapa-polski-cz-2-pd-217-1172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51" t="5805" r="50087" b="5805"/>
          <a:stretch>
            <a:fillRect/>
          </a:stretch>
        </p:blipFill>
        <p:spPr>
          <a:xfrm rot="5400000">
            <a:off x="2331643" y="823408"/>
            <a:ext cx="4480715" cy="61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3000364" y="6286520"/>
            <a:ext cx="302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TE PTAKI TO MEWY.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TATRY</a:t>
            </a:r>
            <a:endParaRPr lang="pl-PL" dirty="0"/>
          </a:p>
        </p:txBody>
      </p:sp>
      <p:pic>
        <p:nvPicPr>
          <p:cNvPr id="4" name="Symbol zastępczy zawartości 3" descr="mapa-polski-cz-2-pd-217-1172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9913" t="5805" r="3209" b="5805"/>
          <a:stretch>
            <a:fillRect/>
          </a:stretch>
        </p:blipFill>
        <p:spPr>
          <a:xfrm rot="5400000">
            <a:off x="2172704" y="803588"/>
            <a:ext cx="4608000" cy="6144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MAZURY</a:t>
            </a:r>
            <a:endParaRPr lang="pl-PL" dirty="0"/>
          </a:p>
        </p:txBody>
      </p:sp>
      <p:pic>
        <p:nvPicPr>
          <p:cNvPr id="4" name="Symbol zastępczy zawartości 3" descr="mapa-polski-cz-2-pd-217-1172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35" t="5805" r="50087" b="5805"/>
          <a:stretch>
            <a:fillRect/>
          </a:stretch>
        </p:blipFill>
        <p:spPr>
          <a:xfrm rot="5400000">
            <a:off x="2265165" y="878051"/>
            <a:ext cx="4590001" cy="61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86182" y="285728"/>
            <a:ext cx="4540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+mj-lt"/>
              </a:rPr>
              <a:t>KRAKÓW</a:t>
            </a:r>
            <a:r>
              <a:rPr lang="pl-PL" sz="2800" dirty="0" smtClean="0">
                <a:latin typeface="+mj-lt"/>
              </a:rPr>
              <a:t> – RZEKA WISŁA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0"/>
            <a:ext cx="3324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2"/>
                </a:solidFill>
                <a:latin typeface="+mj-lt"/>
              </a:rPr>
              <a:t>SANDOMIERZ</a:t>
            </a:r>
            <a:endParaRPr lang="pl-PL" sz="44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0"/>
            <a:ext cx="291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+mj-lt"/>
              </a:rPr>
              <a:t>WARSZAWA</a:t>
            </a:r>
            <a:endParaRPr lang="pl-PL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92</Words>
  <Application>Microsoft Office PowerPoint</Application>
  <PresentationFormat>Pokaz na ekranie (4:3)</PresentationFormat>
  <Paragraphs>31</Paragraphs>
  <Slides>18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POZNAJEMY POLSKĘ</vt:lpstr>
      <vt:lpstr>POBAWMY SIĘ RAZEM</vt:lpstr>
      <vt:lpstr>ZAPRASZAM WAS DZISIAJ W PODRÓŻ TO MAPA POLSKI POZNAMY KILKA MIEJSC W POLSCE</vt:lpstr>
      <vt:lpstr>MORZE BAŁTYCKIE</vt:lpstr>
      <vt:lpstr>TATRY</vt:lpstr>
      <vt:lpstr>MAZURY</vt:lpstr>
      <vt:lpstr>Slajd 7</vt:lpstr>
      <vt:lpstr>Slajd 8</vt:lpstr>
      <vt:lpstr>Slajd 9</vt:lpstr>
      <vt:lpstr>Slajd 10</vt:lpstr>
      <vt:lpstr>Slajd 11</vt:lpstr>
      <vt:lpstr>Slajd 12</vt:lpstr>
      <vt:lpstr>Slajd 13</vt:lpstr>
      <vt:lpstr>ZOBACZCIE JESZCZE INNE MIEJSCA  W POLSCE</vt:lpstr>
      <vt:lpstr>ALE CZYM MOŻNA PODRÓŻOWAĆ  PO POLSCE? </vt:lpstr>
      <vt:lpstr>A MOŻE… </vt:lpstr>
      <vt:lpstr>SPRÓBUJCIE ROZPOZNAĆ DŹWIĘKI POCHODZĄCE Z RÓŻNYCH MIEJSC  W POLSCE </vt:lpstr>
      <vt:lpstr>A NA KONIEC –  WYDRUKUJCIE KONTURY MAPY POLSKI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POZNAJEMY POLSKĘ</dc:title>
  <dc:creator>Marzena</dc:creator>
  <cp:lastModifiedBy>Marzena</cp:lastModifiedBy>
  <cp:revision>26</cp:revision>
  <dcterms:created xsi:type="dcterms:W3CDTF">2020-05-04T11:01:43Z</dcterms:created>
  <dcterms:modified xsi:type="dcterms:W3CDTF">2020-05-04T15:25:57Z</dcterms:modified>
</cp:coreProperties>
</file>