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1C13-B4D0-4DF5-94F3-26E9FEFBF528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C3AE-73FF-4945-A450-A670807C8B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1C13-B4D0-4DF5-94F3-26E9FEFBF528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C3AE-73FF-4945-A450-A670807C8B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1C13-B4D0-4DF5-94F3-26E9FEFBF528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C3AE-73FF-4945-A450-A670807C8B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1C13-B4D0-4DF5-94F3-26E9FEFBF528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C3AE-73FF-4945-A450-A670807C8B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1C13-B4D0-4DF5-94F3-26E9FEFBF528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C3AE-73FF-4945-A450-A670807C8B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1C13-B4D0-4DF5-94F3-26E9FEFBF528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C3AE-73FF-4945-A450-A670807C8B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1C13-B4D0-4DF5-94F3-26E9FEFBF528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C3AE-73FF-4945-A450-A670807C8B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1C13-B4D0-4DF5-94F3-26E9FEFBF528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C3AE-73FF-4945-A450-A670807C8B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1C13-B4D0-4DF5-94F3-26E9FEFBF528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C3AE-73FF-4945-A450-A670807C8B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1C13-B4D0-4DF5-94F3-26E9FEFBF528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C3AE-73FF-4945-A450-A670807C8B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1C13-B4D0-4DF5-94F3-26E9FEFBF528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C3AE-73FF-4945-A450-A670807C8B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D1C13-B4D0-4DF5-94F3-26E9FEFBF528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FC3AE-73FF-4945-A450-A670807C8B0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74PusPBV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h3DlWu-GNw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TjrkasIMBy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iHok0MPv0q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X1X_UVQN1u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RICPibHsHn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cWMmzFO7Lh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PMUUm7Xx-F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3000396"/>
          </a:xfrm>
        </p:spPr>
        <p:txBody>
          <a:bodyPr/>
          <a:lstStyle/>
          <a:p>
            <a:r>
              <a:rPr lang="pl-PL" sz="8800" b="1" dirty="0" smtClean="0"/>
              <a:t>PTAKI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wracające do Polski na wiosnę 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857488" y="414338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POSŁUCHAJ JAK PIĘKNIE ŚPIEWAJĄ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CZAJKA</a:t>
            </a:r>
            <a:endParaRPr lang="pl-PL" dirty="0"/>
          </a:p>
        </p:txBody>
      </p:sp>
      <p:pic>
        <p:nvPicPr>
          <p:cNvPr id="8196" name="Picture 4" descr="BirdWatching.pl - Galeria - Czaj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143248"/>
            <a:ext cx="4876800" cy="3248026"/>
          </a:xfrm>
          <a:prstGeom prst="rect">
            <a:avLst/>
          </a:prstGeom>
          <a:noFill/>
        </p:spPr>
      </p:pic>
      <p:pic>
        <p:nvPicPr>
          <p:cNvPr id="8194" name="Picture 2" descr="Czajka (2012) - OT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4429156" cy="2954213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500694" y="1571612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Chcesz posłuchać czajkę? -&gt; </a:t>
            </a:r>
            <a:r>
              <a:rPr lang="pl-PL" dirty="0" smtClean="0">
                <a:hlinkClick r:id="rId4"/>
              </a:rPr>
              <a:t>https://www.youtube.com/watch?v=T74PusPBVts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JERZYK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628" y="1600201"/>
            <a:ext cx="3686172" cy="154304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400" dirty="0" smtClean="0"/>
              <a:t>Posłuchaj jerzyka-&gt;</a:t>
            </a:r>
          </a:p>
          <a:p>
            <a:pPr algn="ctr">
              <a:buNone/>
            </a:pPr>
            <a:r>
              <a:rPr lang="pl-PL" sz="2400" dirty="0" smtClean="0">
                <a:hlinkClick r:id="rId2"/>
              </a:rPr>
              <a:t>https://www.youtube.com/watch?v=h3DlWu-GNwk</a:t>
            </a:r>
            <a:endParaRPr lang="pl-PL" sz="2400" dirty="0"/>
          </a:p>
        </p:txBody>
      </p:sp>
      <p:pic>
        <p:nvPicPr>
          <p:cNvPr id="7172" name="Picture 4" descr="Akcja osiedlania jerzyka w Puławach. Mieszkańcy dostaną bezpłatn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3976739" cy="2643206"/>
          </a:xfrm>
          <a:prstGeom prst="rect">
            <a:avLst/>
          </a:prstGeom>
          <a:noFill/>
        </p:spPr>
      </p:pic>
      <p:pic>
        <p:nvPicPr>
          <p:cNvPr id="7174" name="Picture 6" descr="Jerzyk (Apus apus) - Gdyn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643314"/>
            <a:ext cx="4267200" cy="284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SŁOWIK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pl-PL" sz="2400" dirty="0" smtClean="0">
              <a:hlinkClick r:id="rId2"/>
            </a:endParaRPr>
          </a:p>
          <a:p>
            <a:pPr algn="ctr">
              <a:buNone/>
            </a:pPr>
            <a:endParaRPr lang="pl-PL" sz="2400" dirty="0" smtClean="0">
              <a:hlinkClick r:id="rId2"/>
            </a:endParaRPr>
          </a:p>
          <a:p>
            <a:pPr algn="ctr">
              <a:buNone/>
            </a:pPr>
            <a:endParaRPr lang="pl-PL" sz="2400" dirty="0">
              <a:hlinkClick r:id="rId2"/>
            </a:endParaRPr>
          </a:p>
          <a:p>
            <a:pPr algn="ctr">
              <a:buNone/>
            </a:pPr>
            <a:endParaRPr lang="pl-PL" sz="2400" dirty="0" smtClean="0">
              <a:hlinkClick r:id="rId2"/>
            </a:endParaRPr>
          </a:p>
          <a:p>
            <a:pPr algn="ctr">
              <a:buNone/>
            </a:pPr>
            <a:endParaRPr lang="pl-PL" sz="2400" dirty="0">
              <a:hlinkClick r:id="rId2"/>
            </a:endParaRPr>
          </a:p>
          <a:p>
            <a:pPr algn="ctr">
              <a:buNone/>
            </a:pPr>
            <a:endParaRPr lang="pl-PL" sz="2400" dirty="0" smtClean="0">
              <a:hlinkClick r:id="rId2"/>
            </a:endParaRPr>
          </a:p>
          <a:p>
            <a:pPr algn="ctr">
              <a:buNone/>
            </a:pPr>
            <a:endParaRPr lang="pl-PL" sz="2400" dirty="0">
              <a:hlinkClick r:id="rId2"/>
            </a:endParaRPr>
          </a:p>
          <a:p>
            <a:pPr algn="ctr">
              <a:buNone/>
            </a:pPr>
            <a:endParaRPr lang="pl-PL" sz="2400" dirty="0">
              <a:hlinkClick r:id="rId2"/>
            </a:endParaRPr>
          </a:p>
          <a:p>
            <a:pPr algn="ctr">
              <a:buNone/>
            </a:pPr>
            <a:endParaRPr lang="pl-PL" sz="2000" dirty="0" smtClean="0">
              <a:hlinkClick r:id="rId2"/>
            </a:endParaRPr>
          </a:p>
          <a:p>
            <a:pPr algn="ctr">
              <a:buNone/>
            </a:pPr>
            <a:endParaRPr lang="pl-PL" sz="2000" dirty="0">
              <a:hlinkClick r:id="rId2"/>
            </a:endParaRPr>
          </a:p>
          <a:p>
            <a:pPr algn="ctr">
              <a:buNone/>
            </a:pPr>
            <a:r>
              <a:rPr lang="pl-PL" sz="2000" dirty="0" smtClean="0">
                <a:hlinkClick r:id="rId2"/>
              </a:rPr>
              <a:t>https://www.youtube.com/watch?v=TjrkasIMByQ</a:t>
            </a:r>
            <a:endParaRPr lang="pl-PL" sz="2000" dirty="0" smtClean="0"/>
          </a:p>
          <a:p>
            <a:pPr algn="ctr">
              <a:buNone/>
            </a:pPr>
            <a:r>
              <a:rPr lang="pl-PL" sz="2000" dirty="0" smtClean="0"/>
              <a:t>Posłuchaj </a:t>
            </a:r>
            <a:r>
              <a:rPr lang="pl-PL" sz="2000" dirty="0" smtClean="0">
                <a:sym typeface="Wingdings" pitchFamily="2" charset="2"/>
              </a:rPr>
              <a:t></a:t>
            </a:r>
            <a:endParaRPr lang="pl-PL" sz="2000" dirty="0"/>
          </a:p>
        </p:txBody>
      </p:sp>
      <p:pic>
        <p:nvPicPr>
          <p:cNvPr id="6146" name="Picture 2" descr="Słowik szary ‹ Obieżyl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357298"/>
            <a:ext cx="2500330" cy="3750495"/>
          </a:xfrm>
          <a:prstGeom prst="rect">
            <a:avLst/>
          </a:prstGeom>
          <a:noFill/>
        </p:spPr>
      </p:pic>
      <p:pic>
        <p:nvPicPr>
          <p:cNvPr id="6148" name="Picture 4" descr="Słowik syberyjski – Wikipedia, wolna encyklo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643050"/>
            <a:ext cx="3393305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SZPAK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400" dirty="0" smtClean="0"/>
              <a:t>Posłuchaj szpaka-&gt;</a:t>
            </a:r>
          </a:p>
          <a:p>
            <a:pPr algn="ctr">
              <a:buNone/>
            </a:pPr>
            <a:r>
              <a:rPr lang="pl-PL" sz="2400" dirty="0" smtClean="0">
                <a:hlinkClick r:id="rId2"/>
              </a:rPr>
              <a:t>https://www.youtube.com/watch?v=iHok0MPv0qk</a:t>
            </a:r>
            <a:endParaRPr lang="pl-PL" sz="2400" dirty="0"/>
          </a:p>
        </p:txBody>
      </p:sp>
      <p:pic>
        <p:nvPicPr>
          <p:cNvPr id="5122" name="Picture 2" descr="Szpak (2014) - OT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928934"/>
            <a:ext cx="3857628" cy="2571753"/>
          </a:xfrm>
          <a:prstGeom prst="rect">
            <a:avLst/>
          </a:prstGeom>
          <a:noFill/>
        </p:spPr>
      </p:pic>
      <p:pic>
        <p:nvPicPr>
          <p:cNvPr id="5124" name="Picture 4" descr="Szpak. Ciekawostki o polskich ptaka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143248"/>
            <a:ext cx="3071834" cy="2108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SKOWRONEK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000" dirty="0" smtClean="0"/>
              <a:t>Kto tak pięknie śpiewa?</a:t>
            </a:r>
          </a:p>
          <a:p>
            <a:pPr algn="ctr">
              <a:buNone/>
            </a:pPr>
            <a:r>
              <a:rPr lang="pl-PL" sz="2000" dirty="0" smtClean="0">
                <a:hlinkClick r:id="rId2"/>
              </a:rPr>
              <a:t>https://www.youtube.com/watch?v=X1X_UVQN1u0</a:t>
            </a:r>
            <a:endParaRPr lang="pl-PL" sz="2000" dirty="0"/>
          </a:p>
        </p:txBody>
      </p:sp>
      <p:pic>
        <p:nvPicPr>
          <p:cNvPr id="4098" name="Picture 2" descr="Skowronek – opis, występowanie i zdjęcia. Ptak skowronek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71810"/>
            <a:ext cx="4191029" cy="3143272"/>
          </a:xfrm>
          <a:prstGeom prst="rect">
            <a:avLst/>
          </a:prstGeom>
          <a:noFill/>
        </p:spPr>
      </p:pic>
      <p:pic>
        <p:nvPicPr>
          <p:cNvPr id="4102" name="Picture 6" descr="♫ Skowronek - Posłuchaj głosu ptaka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643182"/>
            <a:ext cx="374402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ŻURAW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000" dirty="0" smtClean="0"/>
              <a:t>Pan żuraw..-&gt;</a:t>
            </a:r>
          </a:p>
          <a:p>
            <a:pPr algn="ctr">
              <a:buNone/>
            </a:pPr>
            <a:r>
              <a:rPr lang="pl-PL" sz="2000" dirty="0" smtClean="0">
                <a:hlinkClick r:id="rId2"/>
              </a:rPr>
              <a:t>https://www.youtube.com/watch?v=RICPibHsHnI</a:t>
            </a:r>
            <a:endParaRPr lang="pl-PL" sz="2000" dirty="0"/>
          </a:p>
        </p:txBody>
      </p:sp>
      <p:pic>
        <p:nvPicPr>
          <p:cNvPr id="3076" name="Picture 4" descr="Żurawie w Polsce - e-ogrod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14620"/>
            <a:ext cx="5164893" cy="3443262"/>
          </a:xfrm>
          <a:prstGeom prst="rect">
            <a:avLst/>
          </a:prstGeom>
          <a:noFill/>
        </p:spPr>
      </p:pic>
      <p:pic>
        <p:nvPicPr>
          <p:cNvPr id="3078" name="Picture 6" descr="Żurawie (ptaki) – Wikipedia, wolna encyklo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857496"/>
            <a:ext cx="2571710" cy="32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JASKÓŁKA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z="2000" dirty="0" smtClean="0"/>
              <a:t>Posłuchaj jaskółki-&gt;</a:t>
            </a:r>
          </a:p>
          <a:p>
            <a:pPr algn="ctr">
              <a:buNone/>
            </a:pPr>
            <a:r>
              <a:rPr lang="pl-PL" sz="2000" dirty="0" smtClean="0">
                <a:hlinkClick r:id="rId2"/>
              </a:rPr>
              <a:t>https://www.youtube.com/watch?v=cWMmzFO7Lhc</a:t>
            </a:r>
            <a:endParaRPr lang="pl-PL" sz="2000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2050" name="Picture 2" descr="Jaskółkowate – Wikipedia, wolna encyklope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496"/>
            <a:ext cx="2428892" cy="2714644"/>
          </a:xfrm>
          <a:prstGeom prst="rect">
            <a:avLst/>
          </a:prstGeom>
          <a:noFill/>
        </p:spPr>
      </p:pic>
      <p:pic>
        <p:nvPicPr>
          <p:cNvPr id="2052" name="Picture 4" descr="Tapety : Jaskół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87106" y="-10735084"/>
            <a:ext cx="16109947" cy="7234598"/>
          </a:xfrm>
          <a:prstGeom prst="rect">
            <a:avLst/>
          </a:prstGeom>
          <a:noFill/>
        </p:spPr>
      </p:pic>
      <p:pic>
        <p:nvPicPr>
          <p:cNvPr id="2054" name="Picture 6" descr="Jaskółka Dymówka - Jestem na pTak!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2928934"/>
            <a:ext cx="4876800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BOCIAN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86182" y="1500174"/>
            <a:ext cx="4900618" cy="125729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dirty="0" smtClean="0"/>
              <a:t>Poznaj PANA BOCIANA..</a:t>
            </a:r>
          </a:p>
          <a:p>
            <a:pPr algn="ctr">
              <a:buNone/>
            </a:pPr>
            <a:r>
              <a:rPr lang="pl-PL" dirty="0" smtClean="0">
                <a:hlinkClick r:id="rId2"/>
              </a:rPr>
              <a:t>https://www.youtube.com/watch?v=PMUUm7Xx-Fw</a:t>
            </a:r>
            <a:endParaRPr lang="pl-PL" dirty="0" smtClean="0"/>
          </a:p>
        </p:txBody>
      </p:sp>
      <p:pic>
        <p:nvPicPr>
          <p:cNvPr id="1026" name="Picture 2" descr="Bocian - O bocian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3143273" cy="4171391"/>
          </a:xfrm>
          <a:prstGeom prst="rect">
            <a:avLst/>
          </a:prstGeom>
          <a:noFill/>
        </p:spPr>
      </p:pic>
      <p:pic>
        <p:nvPicPr>
          <p:cNvPr id="1028" name="Picture 4" descr="Samica bociana zniosła jajo. Kamera uchwyciła radość ptasich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4210" y="2786058"/>
            <a:ext cx="5469790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66</Words>
  <Application>Microsoft Office PowerPoint</Application>
  <PresentationFormat>Pokaz na ekranie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PTAKI wracające do Polski na wiosnę </vt:lpstr>
      <vt:lpstr>CZAJKA</vt:lpstr>
      <vt:lpstr>JERZYK</vt:lpstr>
      <vt:lpstr>SŁOWIK</vt:lpstr>
      <vt:lpstr>SZPAK</vt:lpstr>
      <vt:lpstr>SKOWRONEK</vt:lpstr>
      <vt:lpstr>ŻURAW</vt:lpstr>
      <vt:lpstr>JASKÓŁKA</vt:lpstr>
      <vt:lpstr>BOCIAN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PTAKI wracające do Polski na wiosnę</dc:title>
  <dc:creator>user</dc:creator>
  <cp:lastModifiedBy>user</cp:lastModifiedBy>
  <cp:revision>5</cp:revision>
  <dcterms:created xsi:type="dcterms:W3CDTF">2020-03-30T13:36:08Z</dcterms:created>
  <dcterms:modified xsi:type="dcterms:W3CDTF">2020-03-30T15:05:00Z</dcterms:modified>
</cp:coreProperties>
</file>