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9EB5-ABAA-4575-BBFF-41B93A987FDE}" type="datetimeFigureOut">
              <a:rPr lang="pl-PL" smtClean="0"/>
              <a:t>2020-05-11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038E-8EE3-429C-A30D-CDF870EE4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329054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9EB5-ABAA-4575-BBFF-41B93A987FDE}" type="datetimeFigureOut">
              <a:rPr lang="pl-PL" smtClean="0"/>
              <a:t>2020-05-11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038E-8EE3-429C-A30D-CDF870EE4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760463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9EB5-ABAA-4575-BBFF-41B93A987FDE}" type="datetimeFigureOut">
              <a:rPr lang="pl-PL" smtClean="0"/>
              <a:t>2020-05-11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038E-8EE3-429C-A30D-CDF870EE4C7C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517372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9EB5-ABAA-4575-BBFF-41B93A987FDE}" type="datetimeFigureOut">
              <a:rPr lang="pl-PL" smtClean="0"/>
              <a:t>2020-05-11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038E-8EE3-429C-A30D-CDF870EE4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0098946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9EB5-ABAA-4575-BBFF-41B93A987FDE}" type="datetimeFigureOut">
              <a:rPr lang="pl-PL" smtClean="0"/>
              <a:t>2020-05-11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038E-8EE3-429C-A30D-CDF870EE4C7C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967461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9EB5-ABAA-4575-BBFF-41B93A987FDE}" type="datetimeFigureOut">
              <a:rPr lang="pl-PL" smtClean="0"/>
              <a:t>2020-05-11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038E-8EE3-429C-A30D-CDF870EE4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757812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9EB5-ABAA-4575-BBFF-41B93A987FDE}" type="datetimeFigureOut">
              <a:rPr lang="pl-PL" smtClean="0"/>
              <a:t>2020-05-11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038E-8EE3-429C-A30D-CDF870EE4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3070262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9EB5-ABAA-4575-BBFF-41B93A987FDE}" type="datetimeFigureOut">
              <a:rPr lang="pl-PL" smtClean="0"/>
              <a:t>2020-05-11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038E-8EE3-429C-A30D-CDF870EE4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240552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9EB5-ABAA-4575-BBFF-41B93A987FDE}" type="datetimeFigureOut">
              <a:rPr lang="pl-PL" smtClean="0"/>
              <a:t>2020-05-11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038E-8EE3-429C-A30D-CDF870EE4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676427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9EB5-ABAA-4575-BBFF-41B93A987FDE}" type="datetimeFigureOut">
              <a:rPr lang="pl-PL" smtClean="0"/>
              <a:t>2020-05-11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038E-8EE3-429C-A30D-CDF870EE4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386972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9EB5-ABAA-4575-BBFF-41B93A987FDE}" type="datetimeFigureOut">
              <a:rPr lang="pl-PL" smtClean="0"/>
              <a:t>2020-05-11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038E-8EE3-429C-A30D-CDF870EE4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462349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9EB5-ABAA-4575-BBFF-41B93A987FDE}" type="datetimeFigureOut">
              <a:rPr lang="pl-PL" smtClean="0"/>
              <a:t>2020-05-11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038E-8EE3-429C-A30D-CDF870EE4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392537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9EB5-ABAA-4575-BBFF-41B93A987FDE}" type="datetimeFigureOut">
              <a:rPr lang="pl-PL" smtClean="0"/>
              <a:t>2020-05-11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038E-8EE3-429C-A30D-CDF870EE4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778563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9EB5-ABAA-4575-BBFF-41B93A987FDE}" type="datetimeFigureOut">
              <a:rPr lang="pl-PL" smtClean="0"/>
              <a:t>2020-05-11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038E-8EE3-429C-A30D-CDF870EE4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735424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9EB5-ABAA-4575-BBFF-41B93A987FDE}" type="datetimeFigureOut">
              <a:rPr lang="pl-PL" smtClean="0"/>
              <a:t>2020-05-11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038E-8EE3-429C-A30D-CDF870EE4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465597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9EB5-ABAA-4575-BBFF-41B93A987FDE}" type="datetimeFigureOut">
              <a:rPr lang="pl-PL" smtClean="0"/>
              <a:t>2020-05-11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038E-8EE3-429C-A30D-CDF870EE4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063041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89EB5-ABAA-4575-BBFF-41B93A987FDE}" type="datetimeFigureOut">
              <a:rPr lang="pl-PL" smtClean="0"/>
              <a:t>2020-05-11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848038E-8EE3-429C-A30D-CDF870EE4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574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QBvI7ruq6A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311577" y="0"/>
            <a:ext cx="7275768" cy="1450849"/>
          </a:xfrm>
        </p:spPr>
        <p:txBody>
          <a:bodyPr/>
          <a:lstStyle/>
          <a:p>
            <a:r>
              <a:rPr lang="pl-PL" dirty="0" smtClean="0"/>
              <a:t>Co dzieje się na łące?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857" y="1762583"/>
            <a:ext cx="6482532" cy="43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09613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/>
              <a:t>3.Czy wiecie, co słychać na łące?</a:t>
            </a:r>
            <a:r>
              <a:rPr lang="pl-PL" dirty="0"/>
              <a:t> Zaraz się przekonamy. Posłuchajcie </a:t>
            </a:r>
            <a:r>
              <a:rPr lang="pl-PL" b="1" dirty="0"/>
              <a:t>rymowanki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000" b="1" dirty="0"/>
              <a:t>Odgłosy wiosny”</a:t>
            </a:r>
            <a:r>
              <a:rPr lang="pl-PL" sz="2000" dirty="0"/>
              <a:t> czytanej przez mamę albo tatę, a w odpowiednim miejscu wypowiadajcie dźwięki, którymi porozumiewają się wskazane zwierzęta łąkowe. Pamiętajcie też, aby poruszać się jak zwierzątka z rymowanki. Na słowo „pszczoła”  połóżcie dłonie na ramionach i biegajcie po dywanie, na słowo „bocian” stańcie na jednej nodze z szeroko rozłożonymi rękami, a na słowo „ptaszek” spacerujcie po dywanie poruszając rękoma</a:t>
            </a:r>
            <a:r>
              <a:rPr lang="pl-PL" sz="2000" dirty="0" smtClean="0"/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000" dirty="0" smtClean="0"/>
              <a:t>Rymowanka znajduje się na kolejnym slajdzie.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224606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63491" y="927534"/>
            <a:ext cx="4253345" cy="5570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200" i="1" dirty="0"/>
              <a:t>Na skraju łąki, gdzie rosną </a:t>
            </a:r>
            <a:r>
              <a:rPr lang="pl-PL" sz="2200" i="1" dirty="0" smtClean="0"/>
              <a:t>bzy,</a:t>
            </a:r>
            <a:r>
              <a:rPr lang="pl-PL" sz="2200" dirty="0"/>
              <a:t> </a:t>
            </a:r>
            <a:r>
              <a:rPr lang="pl-PL" sz="2200" i="1" dirty="0" smtClean="0"/>
              <a:t>latają </a:t>
            </a:r>
            <a:r>
              <a:rPr lang="pl-PL" sz="2200" i="1" dirty="0"/>
              <a:t>pszczoły: </a:t>
            </a:r>
            <a:endParaRPr lang="pl-PL" sz="2200" i="1" dirty="0" smtClean="0"/>
          </a:p>
          <a:p>
            <a:pPr marL="0" indent="0">
              <a:buNone/>
            </a:pPr>
            <a:r>
              <a:rPr lang="pl-PL" sz="2200" b="1" i="1" dirty="0" smtClean="0"/>
              <a:t>bzz</a:t>
            </a:r>
            <a:r>
              <a:rPr lang="pl-PL" sz="2200" b="1" i="1" dirty="0"/>
              <a:t>, bzz, bzz</a:t>
            </a:r>
            <a:r>
              <a:rPr lang="pl-PL" sz="2200" i="1" dirty="0"/>
              <a:t>.</a:t>
            </a:r>
            <a:endParaRPr lang="pl-PL" sz="2200" dirty="0"/>
          </a:p>
          <a:p>
            <a:pPr marL="0" indent="0">
              <a:buNone/>
            </a:pPr>
            <a:r>
              <a:rPr lang="pl-PL" sz="2200" i="1" dirty="0"/>
              <a:t>Przyleciał bocian, zaraz coś </a:t>
            </a:r>
            <a:r>
              <a:rPr lang="pl-PL" sz="2200" i="1" dirty="0" smtClean="0"/>
              <a:t>zje.</a:t>
            </a:r>
            <a:r>
              <a:rPr lang="pl-PL" sz="2200" dirty="0"/>
              <a:t> </a:t>
            </a:r>
            <a:r>
              <a:rPr lang="pl-PL" sz="2200" i="1" dirty="0" smtClean="0"/>
              <a:t>Nad </a:t>
            </a:r>
            <a:r>
              <a:rPr lang="pl-PL" sz="2200" i="1" dirty="0"/>
              <a:t>stawem słychać: </a:t>
            </a:r>
            <a:endParaRPr lang="pl-PL" sz="2200" i="1" dirty="0" smtClean="0"/>
          </a:p>
          <a:p>
            <a:pPr marL="0" indent="0">
              <a:buNone/>
            </a:pPr>
            <a:r>
              <a:rPr lang="pl-PL" sz="2200" b="1" i="1" dirty="0" smtClean="0"/>
              <a:t>kle</a:t>
            </a:r>
            <a:r>
              <a:rPr lang="pl-PL" sz="2200" b="1" i="1" dirty="0"/>
              <a:t>, kle, kle</a:t>
            </a:r>
            <a:r>
              <a:rPr lang="pl-PL" sz="2200" i="1" dirty="0"/>
              <a:t>.</a:t>
            </a:r>
            <a:endParaRPr lang="pl-PL" sz="2200" dirty="0"/>
          </a:p>
          <a:p>
            <a:pPr marL="0" indent="0">
              <a:buNone/>
            </a:pPr>
            <a:r>
              <a:rPr lang="pl-PL" sz="2200" i="1" dirty="0"/>
              <a:t>I ptaszek na drzewie, ile ma </a:t>
            </a:r>
            <a:r>
              <a:rPr lang="pl-PL" sz="2200" i="1" dirty="0" smtClean="0"/>
              <a:t>tchu</a:t>
            </a:r>
            <a:r>
              <a:rPr lang="pl-PL" sz="2200" dirty="0"/>
              <a:t> </a:t>
            </a:r>
            <a:r>
              <a:rPr lang="pl-PL" sz="2200" i="1" dirty="0" smtClean="0"/>
              <a:t>śpiewa </a:t>
            </a:r>
            <a:r>
              <a:rPr lang="pl-PL" sz="2200" i="1" dirty="0"/>
              <a:t>wesoło: </a:t>
            </a:r>
            <a:endParaRPr lang="pl-PL" sz="2200" i="1" dirty="0" smtClean="0"/>
          </a:p>
          <a:p>
            <a:pPr marL="0" indent="0">
              <a:buNone/>
            </a:pPr>
            <a:r>
              <a:rPr lang="pl-PL" sz="2200" b="1" i="1" dirty="0" err="1" smtClean="0"/>
              <a:t>fiu</a:t>
            </a:r>
            <a:r>
              <a:rPr lang="pl-PL" sz="2200" b="1" i="1" dirty="0"/>
              <a:t>, </a:t>
            </a:r>
            <a:r>
              <a:rPr lang="pl-PL" sz="2200" b="1" i="1" dirty="0" err="1"/>
              <a:t>fiu</a:t>
            </a:r>
            <a:r>
              <a:rPr lang="pl-PL" sz="2200" b="1" i="1" dirty="0"/>
              <a:t>, </a:t>
            </a:r>
            <a:r>
              <a:rPr lang="pl-PL" sz="2200" b="1" i="1" dirty="0" err="1"/>
              <a:t>fiu</a:t>
            </a:r>
            <a:r>
              <a:rPr lang="pl-PL" sz="2200" i="1" dirty="0"/>
              <a:t>.</a:t>
            </a:r>
            <a:endParaRPr lang="pl-PL" sz="22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1267692"/>
            <a:ext cx="5472000" cy="34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6678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4. Improwizacja </a:t>
            </a:r>
            <a:r>
              <a:rPr lang="pl-PL" dirty="0" err="1" smtClean="0"/>
              <a:t>muzyczno</a:t>
            </a:r>
            <a:r>
              <a:rPr lang="pl-PL" dirty="0" smtClean="0"/>
              <a:t> – ruchowa „Taniec motyli” – zał. nr 1.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4145" y="2092325"/>
            <a:ext cx="319508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/>
              <a:t>Dziecko tańczy w rytm muzyki klasycznej poruszając delikatnie kolorową wstążką, lub bibułką.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46" y="2092325"/>
            <a:ext cx="6414499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85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5. Praca plastyczna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/>
              <a:t>Czas na </a:t>
            </a:r>
            <a:r>
              <a:rPr lang="pl-PL" b="1" dirty="0"/>
              <a:t>pracę plastyczną.</a:t>
            </a:r>
            <a:r>
              <a:rPr lang="pl-PL" dirty="0"/>
              <a:t> Dziś zrobimy </a:t>
            </a:r>
            <a:r>
              <a:rPr lang="pl-PL" b="1" dirty="0"/>
              <a:t>motylka</a:t>
            </a:r>
            <a:r>
              <a:rPr lang="pl-PL" dirty="0"/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/>
              <a:t>Aby wykonać </a:t>
            </a:r>
            <a:r>
              <a:rPr lang="pl-PL" b="1" dirty="0"/>
              <a:t>łąkę z latającymi motylami</a:t>
            </a:r>
            <a:r>
              <a:rPr lang="pl-PL" dirty="0"/>
              <a:t> potrzebujesz: </a:t>
            </a:r>
            <a:r>
              <a:rPr lang="pl-PL" b="1" dirty="0"/>
              <a:t>kartkę, zielone kredki, gąbkę do mycia naczyń, kawałek sznurka, farby  i pędzel</a:t>
            </a:r>
            <a:r>
              <a:rPr lang="pl-PL" dirty="0"/>
              <a:t>. Najpierw namalujcie na kartce wysoką trawę. Następnie  poproście mamę albo tatę o przewiązanie środka gąbki sznurkiem, tak jak widać to na zdjęciu poniżej. Pomalujcie połowę gąbki grubą warstwą farby, złóżcie gąbkę na pół, a następnie odciśnijcie  na kartce. Jak Wam się podoba łąką z motylami</a:t>
            </a:r>
            <a:r>
              <a:rPr lang="pl-PL" dirty="0" smtClean="0"/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b="1" dirty="0" smtClean="0"/>
              <a:t>Przykładowe wykonanie na kolejnym slajdzie</a:t>
            </a:r>
            <a:endParaRPr lang="pl-PL" b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5657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665019"/>
            <a:ext cx="9240982" cy="519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37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6. Praca dodatkowa – zał. nr 2.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 smtClean="0"/>
              <a:t>W załączniku numer 2 znajdują się dodatkowe karty pracy dla chętnych dzieci. Kolorowanie obrazków oraz wyszukiwanie różnic między obrazkami.</a:t>
            </a:r>
          </a:p>
          <a:p>
            <a:pPr marL="0" indent="0" algn="ctr">
              <a:buNone/>
            </a:pPr>
            <a:endParaRPr lang="pl-PL" sz="2400" dirty="0"/>
          </a:p>
          <a:p>
            <a:pPr marL="0" indent="0" algn="ctr">
              <a:buNone/>
            </a:pPr>
            <a:endParaRPr lang="pl-PL" sz="2400" dirty="0" smtClean="0"/>
          </a:p>
          <a:p>
            <a:pPr marL="0" indent="0" algn="ctr">
              <a:buNone/>
            </a:pPr>
            <a:r>
              <a:rPr lang="pl-PL" sz="2400" dirty="0" smtClean="0"/>
              <a:t>Miłej pracy! </a:t>
            </a:r>
            <a:r>
              <a:rPr lang="pl-PL" sz="2400" dirty="0" smtClean="0">
                <a:sym typeface="Wingdings" panose="05000000000000000000" pitchFamily="2" charset="2"/>
              </a:rPr>
              <a:t>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465812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pl-PL" dirty="0" smtClean="0"/>
              <a:t>1. </a:t>
            </a:r>
            <a:r>
              <a:rPr lang="pl-PL" b="1" dirty="0"/>
              <a:t>Zapraszam do zabawy  „Hej zielona żabko…”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610320"/>
          </a:xfrm>
        </p:spPr>
        <p:txBody>
          <a:bodyPr/>
          <a:lstStyle/>
          <a:p>
            <a:pPr marL="0" indent="0" algn="ctr">
              <a:buNone/>
            </a:pPr>
            <a:r>
              <a:rPr lang="pl-PL" sz="2400" u="sng" dirty="0">
                <a:hlinkClick r:id="rId2"/>
              </a:rPr>
              <a:t>https://www.youtube.com/watch?v=QBvI7ruq6A8</a:t>
            </a:r>
            <a:endParaRPr lang="pl-PL" sz="2400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26" name="Picture 2" descr="Zielona żabka w koron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184" y="3001100"/>
            <a:ext cx="5887563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51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/>
              <a:t>2. Opowiadanie A. Sójki „Niespodzianka biedronki.”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33698" y="1930400"/>
            <a:ext cx="429644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800" dirty="0"/>
              <a:t>Na jednym skraju łąki stał ul. Mieszkały w nim pszczoły.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706417"/>
            <a:ext cx="3810000" cy="432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49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28798" y="414918"/>
            <a:ext cx="7237383" cy="21758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dirty="0"/>
              <a:t>Na drugim skraju łąki było mrowisko. Mieszkały w nim mrówki.</a:t>
            </a:r>
          </a:p>
          <a:p>
            <a:pPr marL="0" indent="0">
              <a:buNone/>
            </a:pPr>
            <a:endParaRPr lang="pl-PL" sz="4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175" y="2447689"/>
            <a:ext cx="5669105" cy="441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41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03273" y="996807"/>
            <a:ext cx="4577311" cy="5154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A na łące pod kwiatkiem żyła biedronka. Pszczoły przez cały dzień zbierały nektar z kwiatków, mrówki pracowicie budowały swoje mrowiska, a biedronka wygrzewała się w promieniach słońca.</a:t>
            </a:r>
          </a:p>
          <a:p>
            <a:pPr marL="0" indent="0">
              <a:buNone/>
            </a:pPr>
            <a:r>
              <a:rPr lang="pl-PL" dirty="0"/>
              <a:t>- Dlaczego nic nie robisz, biedronko? </a:t>
            </a:r>
          </a:p>
          <a:p>
            <a:pPr marL="0" indent="0">
              <a:buNone/>
            </a:pPr>
            <a:r>
              <a:rPr lang="pl-PL" dirty="0"/>
              <a:t>Powinnaś zbierać nektar – nektar  - mówiły  pszczoły.</a:t>
            </a:r>
          </a:p>
          <a:p>
            <a:pPr marL="0" indent="0">
              <a:buNone/>
            </a:pPr>
            <a:r>
              <a:rPr lang="pl-PL" dirty="0"/>
              <a:t>- Przestań leniuchować. Buduj z nami mrowisko. </a:t>
            </a:r>
          </a:p>
          <a:p>
            <a:pPr marL="0" indent="0">
              <a:buNone/>
            </a:pPr>
            <a:r>
              <a:rPr lang="pl-PL" dirty="0"/>
              <a:t>Nie można cały dzień drzemać pod kwiatkiem – pouczały mrówki.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68" y="1467428"/>
            <a:ext cx="486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32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47164" y="996807"/>
            <a:ext cx="3067166" cy="4655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Biedronka zaś siedziała pod listkiem i myślała </a:t>
            </a:r>
            <a:r>
              <a:rPr lang="pl-PL" sz="2400" dirty="0" smtClean="0"/>
              <a:t>… </a:t>
            </a:r>
            <a:r>
              <a:rPr lang="pl-PL" sz="2400" dirty="0"/>
              <a:t>Myślała tak długo…</a:t>
            </a:r>
          </a:p>
          <a:p>
            <a:pPr marL="0" indent="0">
              <a:buNone/>
            </a:pPr>
            <a:r>
              <a:rPr lang="pl-PL" sz="2400" dirty="0" smtClean="0"/>
              <a:t>aż </a:t>
            </a:r>
            <a:r>
              <a:rPr lang="pl-PL" sz="2400" dirty="0"/>
              <a:t>wymyśliła niespodziankę dla pszczół i mrówek. </a:t>
            </a:r>
          </a:p>
          <a:p>
            <a:pPr marL="0" indent="0">
              <a:buNone/>
            </a:pPr>
            <a:r>
              <a:rPr lang="pl-PL" sz="2400" dirty="0"/>
              <a:t>Poleciała najpierw do motyla. - Motylu, motylu, pomożesz mi?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92" y="885390"/>
            <a:ext cx="6374919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5262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94908" y="415637"/>
            <a:ext cx="3643747" cy="4393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/>
              <a:t>Następnie udała się do pasikonika – Pasikoniku, pomożesz mi? – zapytała. Pasikonik obiecał pomóc. Biedronka poprosiła także o pomoc świetliki i ślimaka, a potem wszyscy zabrali się do pracy. W czasie gdy pszczoły zbierały nektar, a mrówki budowały, mrowisko, oni rozwieszali girlandy pod listami łopianu i dekorowali polankę kwiatami. Kiedy już wszystko było gotowe, biedronka poleciała zaprosić pszczoły i mrówki … na </a:t>
            </a:r>
            <a:r>
              <a:rPr lang="pl-PL" sz="2000" dirty="0" smtClean="0"/>
              <a:t>wielki  </a:t>
            </a:r>
            <a:r>
              <a:rPr lang="pl-PL" sz="2000" dirty="0"/>
              <a:t>bal! 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3" y="1094510"/>
            <a:ext cx="4048991" cy="3240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91" y="4700155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77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idx="1"/>
          </p:nvPr>
        </p:nvSpPr>
        <p:spPr>
          <a:xfrm>
            <a:off x="1259224" y="567316"/>
            <a:ext cx="8596668" cy="20373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000" dirty="0"/>
              <a:t>Wieczorem mieszkańcy łąki wesoło się bawili. Pasikonik przygrywał im do tańca, świetliki rozświetlały mrok, a ślimak – powoli, jak to ślimak – przygotowywał napoje.</a:t>
            </a:r>
          </a:p>
          <a:p>
            <a:pPr marL="0" indent="0">
              <a:buNone/>
            </a:pPr>
            <a:r>
              <a:rPr lang="pl-PL" sz="2000" dirty="0"/>
              <a:t>- Niech żyje biedronka! – zawałowały na koniec pszczoły i mrówki, i odtąd nie namawiały jej już do zbierania nektaru albo budowania mrowiska.</a:t>
            </a:r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1" y="2604655"/>
            <a:ext cx="5416631" cy="3830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7878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Rozmowa na temat </a:t>
            </a:r>
            <a:r>
              <a:rPr lang="pl-PL" dirty="0" smtClean="0"/>
              <a:t>opowiadania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pl-PL" sz="2400" dirty="0" smtClean="0"/>
              <a:t>Jakie </a:t>
            </a:r>
            <a:r>
              <a:rPr lang="pl-PL" sz="2400" dirty="0"/>
              <a:t>zwierzęta mieszkały na łące? Jak się nazywały ich domy?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 smtClean="0"/>
              <a:t>Co </a:t>
            </a:r>
            <a:r>
              <a:rPr lang="pl-PL" sz="2400" dirty="0"/>
              <a:t>robiły pszczoły? Co robiły mrówki? Co robiła biedronka?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 smtClean="0"/>
              <a:t>O </a:t>
            </a:r>
            <a:r>
              <a:rPr lang="pl-PL" sz="2400" dirty="0"/>
              <a:t>co poprosiły biedronkę pszczoły i mrówki?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 smtClean="0"/>
              <a:t>Na </a:t>
            </a:r>
            <a:r>
              <a:rPr lang="pl-PL" sz="2400" dirty="0"/>
              <a:t>jaki pomysł wpadła biedronka? Kogo poprosiła o pomoc?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 smtClean="0"/>
              <a:t>Co </a:t>
            </a:r>
            <a:r>
              <a:rPr lang="pl-PL" sz="2400" dirty="0"/>
              <a:t>odbyło się na łące? Kto był na balu?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3074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</TotalTime>
  <Words>436</Words>
  <Application>Microsoft Office PowerPoint</Application>
  <PresentationFormat>Panoramiczny</PresentationFormat>
  <Paragraphs>43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Trebuchet MS</vt:lpstr>
      <vt:lpstr>Wingdings</vt:lpstr>
      <vt:lpstr>Wingdings 3</vt:lpstr>
      <vt:lpstr>Faseta</vt:lpstr>
      <vt:lpstr>Co dzieje się na łące?</vt:lpstr>
      <vt:lpstr>1. Zapraszam do zabawy  „Hej zielona żabko…”  </vt:lpstr>
      <vt:lpstr>2. Opowiadanie A. Sójki „Niespodzianka biedronki.”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Rozmowa na temat opowiadania </vt:lpstr>
      <vt:lpstr>3.Czy wiecie, co słychać na łące? Zaraz się przekonamy. Posłuchajcie rymowanki  </vt:lpstr>
      <vt:lpstr>Prezentacja programu PowerPoint</vt:lpstr>
      <vt:lpstr>4. Improwizacja muzyczno – ruchowa „Taniec motyli” – zał. nr 1.</vt:lpstr>
      <vt:lpstr>5. Praca plastyczna</vt:lpstr>
      <vt:lpstr>Prezentacja programu PowerPoint</vt:lpstr>
      <vt:lpstr>6. Praca dodatkowa – zał. nr 2.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dzieje się na łące?</dc:title>
  <dc:creator>Dell</dc:creator>
  <cp:lastModifiedBy>Dell</cp:lastModifiedBy>
  <cp:revision>17</cp:revision>
  <dcterms:created xsi:type="dcterms:W3CDTF">2020-05-11T12:54:01Z</dcterms:created>
  <dcterms:modified xsi:type="dcterms:W3CDTF">2020-05-11T13:37:43Z</dcterms:modified>
</cp:coreProperties>
</file>