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6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49CB-3B6D-4690-9A5B-54471E4BA225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zenach187@wp.p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772400" cy="1470025"/>
          </a:xfrm>
        </p:spPr>
        <p:txBody>
          <a:bodyPr/>
          <a:lstStyle/>
          <a:p>
            <a:r>
              <a:rPr lang="pl-PL" dirty="0" smtClean="0"/>
              <a:t>ŚWIĘCIMY </a:t>
            </a:r>
            <a:br>
              <a:rPr lang="pl-PL" dirty="0" smtClean="0"/>
            </a:br>
            <a:r>
              <a:rPr lang="pl-PL" dirty="0" smtClean="0"/>
              <a:t>WIELKANOCNE POKARMY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000760" y="714356"/>
            <a:ext cx="189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2"/>
                </a:solidFill>
              </a:rPr>
              <a:t>PISANKI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357166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SÓL I PIEPRZ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246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BABECZKĘ 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47501" y="214290"/>
            <a:ext cx="2896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/>
              <a:t>WIELKANOCNEGO</a:t>
            </a:r>
          </a:p>
          <a:p>
            <a:pPr algn="ctr"/>
            <a:r>
              <a:rPr lang="pl-PL" sz="2800" b="1" dirty="0" smtClean="0"/>
              <a:t> BARANKA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285728"/>
            <a:ext cx="2932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/>
                </a:solidFill>
              </a:rPr>
              <a:t>I KOSZYCZEK </a:t>
            </a:r>
          </a:p>
          <a:p>
            <a:pPr algn="ctr"/>
            <a:r>
              <a:rPr lang="pl-PL" sz="4000" b="1" dirty="0" smtClean="0">
                <a:solidFill>
                  <a:schemeClr val="bg2"/>
                </a:solidFill>
              </a:rPr>
              <a:t>GOTOWY…</a:t>
            </a:r>
            <a:endParaRPr lang="pl-PL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65971" y="214290"/>
            <a:ext cx="56780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2"/>
                </a:solidFill>
              </a:rPr>
              <a:t>GDYBY TO BYŁO MOŻLIWE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TO ZANIEŚLIBYŚMY NASZE KOSZYCZKI DO KOŚCIOŁA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ŻEBY KSIĄDZ JE POŚWIĘCIŁ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ALE W TYM ROKU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POŚWIĘCĄ JE WASI RODZICE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W DOMU</a:t>
            </a:r>
            <a:endParaRPr lang="pl-PL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KOCHANE </a:t>
            </a:r>
            <a:br>
              <a:rPr lang="pl-PL" sz="3200" dirty="0" smtClean="0"/>
            </a:br>
            <a:r>
              <a:rPr lang="pl-PL" sz="3200" dirty="0" smtClean="0"/>
              <a:t>DZIECI…</a:t>
            </a:r>
            <a:endParaRPr lang="pl-PL" sz="3200" dirty="0"/>
          </a:p>
        </p:txBody>
      </p:sp>
      <p:pic>
        <p:nvPicPr>
          <p:cNvPr id="5" name="Symbol zastępczy zawartości 4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25" y="880269"/>
            <a:ext cx="4876800" cy="46386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JUŻ TERAZ MOŻECIE ZACZĄĆ MALOWAĆ PISANKI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 smtClean="0"/>
              <a:t>A MOŻE ODNAJDZIECIE GIPSOWEGO BARANKA                 Z ZESZŁEGO ROKU?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MOŻECIE TEŻ POMÓC MAMIE UPIEC ŚWIĄTECZNE CIASTECZKA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ALE NAJPIERW ZADANIE…</a:t>
            </a:r>
            <a:endParaRPr lang="pl-PL" sz="3600" dirty="0"/>
          </a:p>
        </p:txBody>
      </p:sp>
      <p:pic>
        <p:nvPicPr>
          <p:cNvPr id="5" name="Symbol zastępczy zawartości 4" descr="5abf429724140_o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04847"/>
            <a:ext cx="5111750" cy="31895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 smtClean="0"/>
              <a:t>NARYSUJCIE WIELKANOCNĄ CHORĄGIEWKĘ                         DLA PANA JEZUSA</a:t>
            </a:r>
          </a:p>
          <a:p>
            <a:pPr algn="ctr"/>
            <a:endParaRPr lang="pl-PL" sz="800" dirty="0"/>
          </a:p>
          <a:p>
            <a:pPr algn="ctr"/>
            <a:r>
              <a:rPr lang="pl-PL" sz="2000" dirty="0" smtClean="0"/>
              <a:t>ZOBACZCIE, JAKĄ CHORĄGIEWKĘ MA BARANEK NA POPRZEDNIM SLAJDZIE</a:t>
            </a:r>
          </a:p>
          <a:p>
            <a:pPr algn="ctr"/>
            <a:endParaRPr lang="pl-PL" sz="800" dirty="0"/>
          </a:p>
          <a:p>
            <a:pPr algn="ctr"/>
            <a:r>
              <a:rPr lang="pl-PL" sz="2000" dirty="0" smtClean="0"/>
              <a:t>KTO ZECHCE SIĘ POCHWALIĆ SWOJA PRACĄ CZEKAM NA WIADOMOŚC E MAIL:</a:t>
            </a:r>
          </a:p>
          <a:p>
            <a:pPr algn="ctr"/>
            <a:r>
              <a:rPr lang="pl-PL" sz="2000" dirty="0" smtClean="0">
                <a:hlinkClick r:id="rId3"/>
              </a:rPr>
              <a:t>marzenach187@wp.pl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29256" y="5857892"/>
            <a:ext cx="328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POZDRAWIAM WAS SERDECZNIE </a:t>
            </a:r>
          </a:p>
          <a:p>
            <a:pPr algn="r"/>
            <a:r>
              <a:rPr lang="pl-PL" dirty="0" smtClean="0"/>
              <a:t>P. MARZENKA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KOCHANI, NIEDŁUGO WIELKANOC!!!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ALE PRZED NAMI JESZCZE TROCHĘ PRACY                      I PRZYGOTOWAŃ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Grób Pana </a:t>
            </a:r>
            <a:r>
              <a:rPr lang="pl-PL" b="1" dirty="0"/>
              <a:t>J</a:t>
            </a:r>
            <a:r>
              <a:rPr lang="pl-PL" b="1" dirty="0" smtClean="0"/>
              <a:t>ezusa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5643602" cy="452596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Po śmierci Pana Jezusa zdjęto Jego Ciało z krzyża i włożono do grobu wykutego w skale. Było to w piątkowy wieczór. </a:t>
            </a:r>
          </a:p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Grób Pana Jezusa został zapieczętowany wielkim głazem. </a:t>
            </a:r>
          </a:p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Przy grobie stanęli również żołnierze, którzy pilnowali, aby nikt nie przyszedł wykraść ciała Pana Jezusa. </a:t>
            </a:r>
            <a:endParaRPr lang="pl-PL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715016"/>
            <a:ext cx="8229600" cy="11429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/>
              <a:t>Na pamiątkę tych wydarzeń w naszych kościołach buduje się takie groby, żeby przypomnieć wydarzenia związane z historią Jezusa z Nazaretu.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ŚWIĘCIMY POKARMY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57232"/>
            <a:ext cx="2714644" cy="4000528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2"/>
                </a:solidFill>
              </a:rPr>
              <a:t>W czasie,                 gdy Pan Jezus leży w grobie, przygotowujemy się na to, co będzie dalej…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2"/>
                </a:solidFill>
              </a:rPr>
              <a:t>	(Ale o tym opowiem następnym razem)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786578" y="4357694"/>
            <a:ext cx="2167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Nasze przygotowania zaczynamy od udekorowania koszyczka wielkanocnego</a:t>
            </a:r>
            <a:endParaRPr lang="pl-P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WŁOŻYMY DO KOSZYCZKA???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SZYNKĘ</a:t>
            </a:r>
            <a:endParaRPr lang="pl-PL" dirty="0"/>
          </a:p>
        </p:txBody>
      </p:sp>
      <p:pic>
        <p:nvPicPr>
          <p:cNvPr id="4" name="Symbol zastępczy zawartości 3" descr="100_29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1744"/>
            <a:ext cx="4040188" cy="3093845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KIEŁBASĘ </a:t>
            </a:r>
            <a:endParaRPr lang="pl-PL" dirty="0"/>
          </a:p>
        </p:txBody>
      </p:sp>
      <p:pic>
        <p:nvPicPr>
          <p:cNvPr id="7" name="Symbol zastępczy zawartości 6" descr="DSC0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71744"/>
            <a:ext cx="4041775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500042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CHLEB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195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CHRZAN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85728"/>
            <a:ext cx="14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JAJKA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223</Words>
  <Application>Microsoft Office PowerPoint</Application>
  <PresentationFormat>Pokaz na ekranie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ŚWIĘCIMY  WIELKANOCNE POKARMY</vt:lpstr>
      <vt:lpstr>KOCHANI, NIEDŁUGO WIELKANOC!!!</vt:lpstr>
      <vt:lpstr>Grób Pana Jezusa </vt:lpstr>
      <vt:lpstr>Slajd 4</vt:lpstr>
      <vt:lpstr>ŚWIĘCIMY POKARMY</vt:lpstr>
      <vt:lpstr>CO WŁOŻYMY DO KOSZYCZKA???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KOCHANE  DZIECI…</vt:lpstr>
      <vt:lpstr>ALE NAJPIERW ZADANIE…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ŚWIĘCIMY WIELKANOCNE POKARMY</dc:title>
  <dc:creator>Marzena</dc:creator>
  <cp:lastModifiedBy>Marzena</cp:lastModifiedBy>
  <cp:revision>7</cp:revision>
  <dcterms:created xsi:type="dcterms:W3CDTF">2020-04-05T12:37:20Z</dcterms:created>
  <dcterms:modified xsi:type="dcterms:W3CDTF">2020-04-05T13:43:44Z</dcterms:modified>
</cp:coreProperties>
</file>