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7" r:id="rId12"/>
    <p:sldId id="268" r:id="rId13"/>
    <p:sldId id="269" r:id="rId14"/>
    <p:sldId id="270" r:id="rId15"/>
    <p:sldId id="271" r:id="rId16"/>
    <p:sldId id="264" r:id="rId17"/>
    <p:sldId id="274" r:id="rId18"/>
    <p:sldId id="27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4F7"/>
    <a:srgbClr val="F4AC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4F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9A595-CB85-4123-90A5-E1BC6AE6AE97}" type="datetimeFigureOut">
              <a:rPr lang="pl-PL" smtClean="0"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DA1D-D46E-49A4-8AE7-EC265057817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5OtqedVBlM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pl-PL" b="1" u="sng" dirty="0"/>
              <a:t>Warszawa – nasza </a:t>
            </a:r>
            <a:r>
              <a:rPr lang="pl-PL" b="1" u="sng" dirty="0" smtClean="0"/>
              <a:t>stolica</a:t>
            </a:r>
            <a:endParaRPr lang="pl-PL" u="sng" dirty="0"/>
          </a:p>
        </p:txBody>
      </p:sp>
      <p:pic>
        <p:nvPicPr>
          <p:cNvPr id="14338" name="Picture 2" descr="Włącz Polskę- Polska-szkol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87680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Rymowanka „Warszawa- stolica”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1214422"/>
            <a:ext cx="5000628" cy="4268799"/>
          </a:xfrm>
        </p:spPr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dirty="0" smtClean="0"/>
              <a:t>Warszawa swym pięknem</a:t>
            </a:r>
          </a:p>
          <a:p>
            <a:pPr algn="ctr">
              <a:buNone/>
            </a:pPr>
            <a:r>
              <a:rPr lang="pl-PL" dirty="0" smtClean="0"/>
              <a:t>Polaków zachwyca.</a:t>
            </a:r>
          </a:p>
          <a:p>
            <a:pPr algn="ctr">
              <a:buNone/>
            </a:pPr>
            <a:r>
              <a:rPr lang="pl-PL" dirty="0" smtClean="0"/>
              <a:t>Warszawa, </a:t>
            </a:r>
            <a:r>
              <a:rPr lang="pl-PL" dirty="0" err="1" smtClean="0"/>
              <a:t>Warszawa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to Polski stolica.</a:t>
            </a:r>
          </a:p>
          <a:p>
            <a:endParaRPr lang="pl-PL" dirty="0"/>
          </a:p>
        </p:txBody>
      </p:sp>
      <p:pic>
        <p:nvPicPr>
          <p:cNvPr id="29698" name="Picture 2" descr="Przedszkole nr 70 &quot;Stokrotka&quot; - MISJA I KONCEPCJA PRA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86190"/>
            <a:ext cx="396480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Zapraszamy na wycieczkę po Warszawie!</a:t>
            </a:r>
          </a:p>
          <a:p>
            <a:pPr algn="ctr">
              <a:buNone/>
            </a:pPr>
            <a:r>
              <a:rPr lang="pl-PL" sz="2400" dirty="0" smtClean="0"/>
              <a:t>(podczas oglądania ilustracji zachęcamy to posłuchania piosenki- załącznik)</a:t>
            </a:r>
          </a:p>
        </p:txBody>
      </p:sp>
      <p:pic>
        <p:nvPicPr>
          <p:cNvPr id="24578" name="Picture 2" descr="Pociąg i dzieci ilustracja wektor. Ilustracja złożonej z play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5994107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Łazienki Królewskie w Warsza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6715172" cy="417635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214546" y="550070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Łazienki królewskie</a:t>
            </a:r>
            <a:endParaRPr lang="pl-PL" sz="2400" dirty="0"/>
          </a:p>
        </p:txBody>
      </p:sp>
      <p:pic>
        <p:nvPicPr>
          <p:cNvPr id="25604" name="Picture 4" descr="MAGNES PROSTOKĄTNY WARSZAWA NAPIS KOLOR - Love Poland De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43174" cy="264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ałac Kultury i Nauki | Wszystko o Warszawie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8604"/>
            <a:ext cx="4167194" cy="555217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000232" y="600076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Pałac Kultury i Nauki</a:t>
            </a:r>
            <a:endParaRPr lang="pl-PL" sz="2400" dirty="0"/>
          </a:p>
        </p:txBody>
      </p:sp>
      <p:pic>
        <p:nvPicPr>
          <p:cNvPr id="26630" name="Picture 6" descr="MAGNES PROSTOKĄTNY WARSZAWA NAPIS KOLOR - Love Poland De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Stadion (bardziej) Narodowy. PiS obsadził spółkę swoimi ludź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7083430" cy="471490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285984" y="542926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Stadion Narodowy</a:t>
            </a:r>
            <a:endParaRPr lang="pl-PL" sz="2400" dirty="0"/>
          </a:p>
        </p:txBody>
      </p:sp>
      <p:pic>
        <p:nvPicPr>
          <p:cNvPr id="27656" name="Picture 8" descr="MAGNES PROSTOKĄTNY WARSZAWA NAPIS KOLOR - Love Poland De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2571736" cy="25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Manifestacja przed Pałacem Prezydenckim, a główny lokator na Helu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6791205" cy="417987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857356" y="557214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Pałac Prezydencki</a:t>
            </a:r>
            <a:endParaRPr lang="pl-PL" sz="2400" dirty="0"/>
          </a:p>
        </p:txBody>
      </p:sp>
      <p:pic>
        <p:nvPicPr>
          <p:cNvPr id="7" name="Picture 8" descr="MAGNES PROSTOKĄTNY WARSZAWA NAPIS KOLOR - Love Poland De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571736" cy="25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3554" name="AutoShape 2" descr="Pomnik Syreny w Warszawie (Powiśle)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Pomnik Syreny w Warszawie (Powiśle)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Pomnik Syrenki nad Wisłą po renowacji. Znów działa fontann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480"/>
            <a:ext cx="3786214" cy="5486067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428728" y="614364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Pomnik Syrenki</a:t>
            </a:r>
            <a:endParaRPr lang="pl-PL" sz="2400" dirty="0"/>
          </a:p>
        </p:txBody>
      </p:sp>
      <p:pic>
        <p:nvPicPr>
          <p:cNvPr id="8" name="Picture 8" descr="MAGNES PROSTOKĄTNY WARSZAWA NAPIS KOLOR - Love Poland De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2571736" cy="25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29256" y="571480"/>
            <a:ext cx="340042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Warszawa leży na środku Polski (tu gdzie czerwona kropeczka). </a:t>
            </a:r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-Pokaż proszę gdzie jest morze?</a:t>
            </a:r>
          </a:p>
          <a:p>
            <a:pPr algn="ctr">
              <a:buNone/>
            </a:pPr>
            <a:r>
              <a:rPr lang="pl-PL" sz="2800" dirty="0" smtClean="0"/>
              <a:t>-A gdzie góry? </a:t>
            </a:r>
          </a:p>
          <a:p>
            <a:pPr algn="ctr">
              <a:buNone/>
            </a:pPr>
            <a:r>
              <a:rPr lang="pl-PL" sz="2800" dirty="0" smtClean="0"/>
              <a:t>-Potrafisz pokazać gdzie mieszkasz?</a:t>
            </a:r>
            <a:endParaRPr lang="pl-PL" sz="2800" dirty="0"/>
          </a:p>
        </p:txBody>
      </p:sp>
      <p:pic>
        <p:nvPicPr>
          <p:cNvPr id="4" name="Picture 2" descr="Włącz Polskę- Polska-szkol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87680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Świetnie sobie poradziliście </a:t>
            </a:r>
            <a:r>
              <a:rPr lang="pl-PL" dirty="0" smtClean="0">
                <a:sym typeface="Wingdings" pitchFamily="2" charset="2"/>
              </a:rPr>
              <a:t></a:t>
            </a: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dirty="0"/>
              <a:t>J</a:t>
            </a:r>
            <a:r>
              <a:rPr lang="pl-PL" dirty="0" smtClean="0"/>
              <a:t>eśli macie jeszcze siłę, pokolorujcie Syrenkę Warszawską (do pobrania w załączniku).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 smtClean="0"/>
              <a:t>       Miłej pracy 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  <p:pic>
        <p:nvPicPr>
          <p:cNvPr id="31746" name="Picture 2" descr="Brawo! Brawo! Brawo! Generator Memó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4048120" cy="296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4414" y="571480"/>
            <a:ext cx="4329114" cy="1225536"/>
          </a:xfrm>
        </p:spPr>
        <p:txBody>
          <a:bodyPr/>
          <a:lstStyle/>
          <a:p>
            <a:pPr algn="l"/>
            <a:r>
              <a:rPr lang="pl-PL" dirty="0" smtClean="0"/>
              <a:t>Cześć Dzieciaki!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071678"/>
            <a:ext cx="5043494" cy="4054485"/>
          </a:xfrm>
        </p:spPr>
        <p:txBody>
          <a:bodyPr/>
          <a:lstStyle/>
          <a:p>
            <a:pPr algn="ctr">
              <a:buNone/>
            </a:pPr>
            <a:r>
              <a:rPr lang="pl-PL" sz="2800" dirty="0" smtClean="0"/>
              <a:t>Wstajemy, nie śpimy! Chodźcie się trochę poruszać </a:t>
            </a:r>
            <a:r>
              <a:rPr lang="pl-PL" sz="2800" dirty="0" smtClean="0">
                <a:sym typeface="Wingdings" pitchFamily="2" charset="2"/>
              </a:rPr>
              <a:t></a:t>
            </a:r>
          </a:p>
          <a:p>
            <a:pPr algn="ctr">
              <a:buNone/>
            </a:pPr>
            <a:r>
              <a:rPr lang="pl-PL" sz="2800" dirty="0" smtClean="0">
                <a:sym typeface="Wingdings" pitchFamily="2" charset="2"/>
              </a:rPr>
              <a:t>Pamiętacie jeszcze tą piosenkę? Śpiewajcie głośno!</a:t>
            </a:r>
          </a:p>
          <a:p>
            <a:pPr algn="ctr">
              <a:buNone/>
            </a:pPr>
            <a:endParaRPr lang="pl-PL" dirty="0" smtClean="0">
              <a:hlinkClick r:id="rId2"/>
            </a:endParaRPr>
          </a:p>
          <a:p>
            <a:pPr algn="ctr">
              <a:buNone/>
            </a:pPr>
            <a:r>
              <a:rPr lang="pl-PL" dirty="0" smtClean="0">
                <a:hlinkClick r:id="rId2"/>
              </a:rPr>
              <a:t>https://www.youtube.com/watch?v=5OtqedVBlMg</a:t>
            </a:r>
            <a:endParaRPr lang="pl-PL" dirty="0"/>
          </a:p>
        </p:txBody>
      </p:sp>
      <p:pic>
        <p:nvPicPr>
          <p:cNvPr id="3074" name="Picture 2" descr="Znalezione obrazy dla zapytania tańczące dzieci rysunek | Rysunek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997447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jest?</a:t>
            </a:r>
            <a:endParaRPr lang="pl-PL" dirty="0"/>
          </a:p>
        </p:txBody>
      </p:sp>
      <p:pic>
        <p:nvPicPr>
          <p:cNvPr id="4" name="Symbol zastępczy zawartości 3" descr="kontur-polsk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214422"/>
            <a:ext cx="6204244" cy="441002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57290" y="585789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Oczywiście, to mapa Polski.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-odKHIfygNQs/U10PIJ9VruI/AAAAAAAACJk/s7oDILmUiRE/s1600/WARS+I+SAWA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28934"/>
            <a:ext cx="4357718" cy="281646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972320" cy="868346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Zachęcamy do przeczytania legendy </a:t>
            </a:r>
            <a:r>
              <a:rPr lang="pl-PL" sz="3600" u="sng" dirty="0" smtClean="0"/>
              <a:t>„Wars i Sawa" W. Chotomska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dirty="0" smtClean="0"/>
              <a:t>Dawno, bardzo dawno temu, nad brzegiem Wisły mieszkał młody rybak Wars. </a:t>
            </a:r>
          </a:p>
          <a:p>
            <a:pPr algn="ctr">
              <a:buNone/>
            </a:pPr>
            <a:r>
              <a:rPr lang="pl-PL" dirty="0" smtClean="0"/>
              <a:t>Któregoś dnia, gdy szedł nad rzekę, by zarzucić sieci, usłyszał piosenkę:</a:t>
            </a:r>
          </a:p>
          <a:p>
            <a:pPr algn="ctr">
              <a:buNone/>
            </a:pPr>
            <a:r>
              <a:rPr lang="pl-PL" dirty="0" smtClean="0"/>
              <a:t>„Siedem fal mnie strzeże</a:t>
            </a:r>
          </a:p>
          <a:p>
            <a:pPr algn="ctr">
              <a:buNone/>
            </a:pPr>
            <a:r>
              <a:rPr lang="pl-PL" dirty="0" smtClean="0"/>
              <a:t>i siedem błyskawic.</a:t>
            </a:r>
          </a:p>
          <a:p>
            <a:pPr algn="ctr">
              <a:buNone/>
            </a:pPr>
            <a:r>
              <a:rPr lang="pl-PL" dirty="0" smtClean="0"/>
              <a:t>Kto się ich nie lęka,</a:t>
            </a:r>
          </a:p>
          <a:p>
            <a:pPr algn="ctr">
              <a:buNone/>
            </a:pPr>
            <a:r>
              <a:rPr lang="pl-PL" dirty="0" smtClean="0"/>
              <a:t>niech się tutaj zjawi.”</a:t>
            </a:r>
          </a:p>
          <a:p>
            <a:pPr algn="ctr">
              <a:buNone/>
            </a:pPr>
            <a:r>
              <a:rPr lang="pl-PL" dirty="0" smtClean="0"/>
              <a:t>Piosenkę śpiewała dziewczyna. Głos miała tak piękny, słodki i dźwięczny, że Wars nie</a:t>
            </a:r>
          </a:p>
          <a:p>
            <a:pPr algn="ctr">
              <a:buNone/>
            </a:pPr>
            <a:r>
              <a:rPr lang="pl-PL" dirty="0" smtClean="0"/>
              <a:t>zawahał się ani chwili:</a:t>
            </a:r>
          </a:p>
          <a:p>
            <a:pPr algn="ctr">
              <a:buNone/>
            </a:pPr>
            <a:r>
              <a:rPr lang="pl-PL" dirty="0" smtClean="0"/>
              <a:t>– Nie boję się niczego! – zawołał. Wskoczył do swojej łodzi i popłynął.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4043362" cy="541180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 smtClean="0"/>
              <a:t>Ledwo jednak</a:t>
            </a:r>
          </a:p>
          <a:p>
            <a:pPr algn="ctr">
              <a:buNone/>
            </a:pPr>
            <a:r>
              <a:rPr lang="pl-PL" dirty="0" smtClean="0"/>
              <a:t>odbił od brzegu, rozpętała się straszliwa burza.</a:t>
            </a:r>
          </a:p>
          <a:p>
            <a:pPr algn="ctr">
              <a:buNone/>
            </a:pPr>
            <a:r>
              <a:rPr lang="pl-PL" dirty="0" smtClean="0"/>
              <a:t>– Roztrzaskamy ci wiosła! – syczały błyskawice.</a:t>
            </a:r>
          </a:p>
          <a:p>
            <a:pPr algn="ctr">
              <a:buNone/>
            </a:pPr>
            <a:r>
              <a:rPr lang="pl-PL" dirty="0" smtClean="0"/>
              <a:t>– Porwę twoje sieci na strzępy! – ryczał wicher.</a:t>
            </a:r>
          </a:p>
          <a:p>
            <a:pPr algn="ctr">
              <a:buNone/>
            </a:pPr>
            <a:r>
              <a:rPr lang="pl-PL" dirty="0" smtClean="0"/>
              <a:t>– Zatopimy łódź! – groziły fale.</a:t>
            </a:r>
          </a:p>
          <a:p>
            <a:pPr algn="ctr">
              <a:buNone/>
            </a:pPr>
            <a:r>
              <a:rPr lang="pl-PL" dirty="0" smtClean="0"/>
              <a:t>Ale Wars płynął tak szybko, że ani wicher, ani fale, ani błyskawice nie mogły go dogonić.</a:t>
            </a:r>
          </a:p>
          <a:p>
            <a:pPr algn="ctr">
              <a:buNone/>
            </a:pPr>
            <a:r>
              <a:rPr lang="pl-PL" dirty="0" smtClean="0"/>
              <a:t>Kiedy był już na środku rzeki, wśród wzburzonych fal ujrzał dziwną postać: </a:t>
            </a:r>
            <a:r>
              <a:rPr lang="pl-PL" dirty="0" err="1" smtClean="0"/>
              <a:t>półrybę</a:t>
            </a:r>
            <a:r>
              <a:rPr lang="pl-PL" dirty="0" smtClean="0"/>
              <a:t> –</a:t>
            </a:r>
          </a:p>
          <a:p>
            <a:pPr algn="ctr">
              <a:buNone/>
            </a:pPr>
            <a:r>
              <a:rPr lang="pl-PL" dirty="0" smtClean="0"/>
              <a:t>półdziewczynę. </a:t>
            </a:r>
            <a:endParaRPr lang="pl-PL" dirty="0"/>
          </a:p>
        </p:txBody>
      </p:sp>
      <p:pic>
        <p:nvPicPr>
          <p:cNvPr id="17410" name="Picture 2" descr="http://1.bp.blogspot.com/-G1bF5Jhr38I/U10PI_yCyVI/AAAAAAAACJo/HkabwFWBWr8/s1600/WARS+I+SAWA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219573" cy="275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Była to syrena.</a:t>
            </a:r>
            <a:r>
              <a:rPr lang="pl-PL" b="1" dirty="0" smtClean="0"/>
              <a:t> </a:t>
            </a:r>
            <a:r>
              <a:rPr lang="pl-PL" dirty="0" smtClean="0"/>
              <a:t>Zdziwił się Wars. Podpłynął bliżej. Wyciągnął rękę. Syrena podała mu tarczę i miecz. </a:t>
            </a:r>
            <a:endParaRPr lang="pl-PL" dirty="0"/>
          </a:p>
        </p:txBody>
      </p:sp>
      <p:pic>
        <p:nvPicPr>
          <p:cNvPr id="18434" name="Picture 2" descr="http://1.bp.blogspot.com/-M0ZqOKolCBk/U10PIXoP61I/AAAAAAAACJs/IZLVo7wuknk/s1600/WARS+I+SAWA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4991103" cy="3167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357166"/>
            <a:ext cx="8286808" cy="32147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I nagle... zmieniła się w piękną dziewczynę.</a:t>
            </a:r>
            <a:br>
              <a:rPr lang="pl-PL" dirty="0" smtClean="0"/>
            </a:br>
            <a:r>
              <a:rPr lang="pl-PL" dirty="0" smtClean="0"/>
              <a:t>– Na imię mam Sawa – powiedziała. – Teraz ty broń mnie, rzeki i miasta.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9458" name="Picture 2" descr="http://4.bp.blogspot.com/-0pOkYK8KI0I/U10PJbEzUrI/AAAAAAAACJw/Bzf4z98X0No/s1600/WARS+I+SAWA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01413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4257676" cy="548324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/>
              <a:t>A potem było jak w bajce:</a:t>
            </a:r>
          </a:p>
          <a:p>
            <a:pPr algn="ctr">
              <a:buNone/>
            </a:pPr>
            <a:r>
              <a:rPr lang="pl-PL" dirty="0" smtClean="0"/>
              <a:t>Żyli długo i szczęśliwie</a:t>
            </a:r>
          </a:p>
          <a:p>
            <a:pPr algn="ctr">
              <a:buNone/>
            </a:pPr>
            <a:r>
              <a:rPr lang="pl-PL" dirty="0" smtClean="0"/>
              <a:t>dzielny Wars i piękna Sawa.</a:t>
            </a:r>
          </a:p>
          <a:p>
            <a:pPr algn="ctr">
              <a:buNone/>
            </a:pPr>
            <a:r>
              <a:rPr lang="pl-PL" dirty="0" smtClean="0"/>
              <a:t>Rosło miasto nad Wisłą –</a:t>
            </a:r>
          </a:p>
          <a:p>
            <a:pPr algn="ctr">
              <a:buNone/>
            </a:pPr>
            <a:r>
              <a:rPr lang="pl-PL" dirty="0" smtClean="0"/>
              <a:t>dzielna, piękna Warszawa.</a:t>
            </a:r>
          </a:p>
          <a:p>
            <a:pPr algn="ctr">
              <a:buNone/>
            </a:pPr>
            <a:r>
              <a:rPr lang="pl-PL" dirty="0" smtClean="0"/>
              <a:t>Fale płyną jak dawniej...</a:t>
            </a:r>
          </a:p>
          <a:p>
            <a:pPr algn="ctr">
              <a:buNone/>
            </a:pPr>
            <a:r>
              <a:rPr lang="pl-PL" dirty="0" smtClean="0"/>
              <a:t>Wiatr powtarza piosenkę.</a:t>
            </a:r>
          </a:p>
          <a:p>
            <a:pPr algn="ctr">
              <a:buNone/>
            </a:pPr>
            <a:r>
              <a:rPr lang="pl-PL" b="1" dirty="0" smtClean="0"/>
              <a:t>– </a:t>
            </a:r>
            <a:r>
              <a:rPr lang="pl-PL" dirty="0" smtClean="0"/>
              <a:t>Jaki herb ma Warszawa?</a:t>
            </a:r>
          </a:p>
          <a:p>
            <a:pPr algn="ctr">
              <a:buNone/>
            </a:pPr>
            <a:r>
              <a:rPr lang="pl-PL" dirty="0" smtClean="0"/>
              <a:t>– Syrenkę!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0482" name="Picture 2" descr="http://4.bp.blogspot.com/-UkkLGLBzzqw/U10PMYQN6eI/AAAAAAAACKE/f8tKJF7MZuw/s1600/WARS+I+SAWA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4308401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3071834" cy="235745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Rozmowa na temat opowiadania: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86124"/>
            <a:ext cx="8115328" cy="284003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- Jak miał na imię rybak?</a:t>
            </a:r>
          </a:p>
          <a:p>
            <a:pPr algn="ctr">
              <a:buNone/>
            </a:pPr>
            <a:r>
              <a:rPr lang="pl-PL" dirty="0" smtClean="0"/>
              <a:t>- Kto śpiewał piosenkę?</a:t>
            </a:r>
          </a:p>
          <a:p>
            <a:pPr algn="ctr">
              <a:buFontTx/>
              <a:buChar char="-"/>
            </a:pPr>
            <a:r>
              <a:rPr lang="pl-PL" dirty="0" smtClean="0"/>
              <a:t>Jak miała na imię syrena?</a:t>
            </a:r>
          </a:p>
          <a:p>
            <a:pPr algn="ctr">
              <a:buFontTx/>
              <a:buChar char="-"/>
            </a:pPr>
            <a:r>
              <a:rPr lang="pl-PL" dirty="0" smtClean="0"/>
              <a:t>Co to jest syrenka?</a:t>
            </a:r>
          </a:p>
          <a:p>
            <a:pPr algn="ctr">
              <a:buFontTx/>
              <a:buChar char="-"/>
            </a:pPr>
            <a:r>
              <a:rPr lang="pl-PL" dirty="0" smtClean="0"/>
              <a:t>Jak nazywało się miasto, które powstało nad rzeką Wisłą?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30722" name="Picture 2" descr="Karać, czy nie karać? – oto jest pytanie - Puchat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500562" cy="2420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327</Words>
  <Application>Microsoft Office PowerPoint</Application>
  <PresentationFormat>Pokaz na ekranie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Warszawa – nasza stolica</vt:lpstr>
      <vt:lpstr>Cześć Dzieciaki!</vt:lpstr>
      <vt:lpstr>Co to jest?</vt:lpstr>
      <vt:lpstr>Zachęcamy do przeczytania legendy „Wars i Sawa" W. Chotomska  </vt:lpstr>
      <vt:lpstr>Slajd 5</vt:lpstr>
      <vt:lpstr>Slajd 6</vt:lpstr>
      <vt:lpstr>Slajd 7</vt:lpstr>
      <vt:lpstr>Slajd 8</vt:lpstr>
      <vt:lpstr>Rozmowa na temat opowiadania:</vt:lpstr>
      <vt:lpstr>Rymowanka „Warszawa- stolica”</vt:lpstr>
      <vt:lpstr>Warszawa</vt:lpstr>
      <vt:lpstr>Slajd 12</vt:lpstr>
      <vt:lpstr>Slajd 13</vt:lpstr>
      <vt:lpstr>Slajd 14</vt:lpstr>
      <vt:lpstr>Slajd 15</vt:lpstr>
      <vt:lpstr> </vt:lpstr>
      <vt:lpstr>Slajd 17</vt:lpstr>
      <vt:lpstr>Brawo!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 – nasza stolica</dc:title>
  <dc:creator>user</dc:creator>
  <cp:lastModifiedBy>user</cp:lastModifiedBy>
  <cp:revision>14</cp:revision>
  <dcterms:created xsi:type="dcterms:W3CDTF">2020-04-30T16:55:19Z</dcterms:created>
  <dcterms:modified xsi:type="dcterms:W3CDTF">2020-04-30T19:07:14Z</dcterms:modified>
</cp:coreProperties>
</file>