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90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5DC3-5AAB-4F11-896C-B8F942DD2B41}" type="datetimeFigureOut">
              <a:rPr lang="pl-PL" smtClean="0"/>
              <a:t>2020-05-10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1069-8AD6-4F90-AA4F-150C649BEB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117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5DC3-5AAB-4F11-896C-B8F942DD2B41}" type="datetimeFigureOut">
              <a:rPr lang="pl-PL" smtClean="0"/>
              <a:t>2020-05-10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1069-8AD6-4F90-AA4F-150C649BEB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9025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5DC3-5AAB-4F11-896C-B8F942DD2B41}" type="datetimeFigureOut">
              <a:rPr lang="pl-PL" smtClean="0"/>
              <a:t>2020-05-10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1069-8AD6-4F90-AA4F-150C649BEB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0939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5DC3-5AAB-4F11-896C-B8F942DD2B41}" type="datetimeFigureOut">
              <a:rPr lang="pl-PL" smtClean="0"/>
              <a:t>2020-05-10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1069-8AD6-4F90-AA4F-150C649BEB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3184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5DC3-5AAB-4F11-896C-B8F942DD2B41}" type="datetimeFigureOut">
              <a:rPr lang="pl-PL" smtClean="0"/>
              <a:t>2020-05-10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1069-8AD6-4F90-AA4F-150C649BEB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4133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5DC3-5AAB-4F11-896C-B8F942DD2B41}" type="datetimeFigureOut">
              <a:rPr lang="pl-PL" smtClean="0"/>
              <a:t>2020-05-10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1069-8AD6-4F90-AA4F-150C649BEB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569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5DC3-5AAB-4F11-896C-B8F942DD2B41}" type="datetimeFigureOut">
              <a:rPr lang="pl-PL" smtClean="0"/>
              <a:t>2020-05-10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1069-8AD6-4F90-AA4F-150C649BEB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0628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5DC3-5AAB-4F11-896C-B8F942DD2B41}" type="datetimeFigureOut">
              <a:rPr lang="pl-PL" smtClean="0"/>
              <a:t>2020-05-10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1069-8AD6-4F90-AA4F-150C649BEB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6185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5DC3-5AAB-4F11-896C-B8F942DD2B41}" type="datetimeFigureOut">
              <a:rPr lang="pl-PL" smtClean="0"/>
              <a:t>2020-05-10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1069-8AD6-4F90-AA4F-150C649BEB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7352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5DC3-5AAB-4F11-896C-B8F942DD2B41}" type="datetimeFigureOut">
              <a:rPr lang="pl-PL" smtClean="0"/>
              <a:t>2020-05-10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1069-8AD6-4F90-AA4F-150C649BEB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921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5DC3-5AAB-4F11-896C-B8F942DD2B41}" type="datetimeFigureOut">
              <a:rPr lang="pl-PL" smtClean="0"/>
              <a:t>2020-05-10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1069-8AD6-4F90-AA4F-150C649BEB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074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35DC3-5AAB-4F11-896C-B8F942DD2B41}" type="datetimeFigureOut">
              <a:rPr lang="pl-PL" smtClean="0"/>
              <a:t>2020-05-10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01069-8AD6-4F90-AA4F-150C649BEB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075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UG-WU0ZbgK8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49817" y="-876918"/>
            <a:ext cx="9144000" cy="2387600"/>
          </a:xfrm>
        </p:spPr>
        <p:txBody>
          <a:bodyPr/>
          <a:lstStyle/>
          <a:p>
            <a:r>
              <a:rPr lang="pl-PL" b="1" dirty="0"/>
              <a:t>Mieszkańcy łąki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258305" y="1510682"/>
            <a:ext cx="9144000" cy="1655762"/>
          </a:xfrm>
        </p:spPr>
        <p:txBody>
          <a:bodyPr/>
          <a:lstStyle/>
          <a:p>
            <a:r>
              <a:rPr lang="pl-PL" b="1" dirty="0" smtClean="0"/>
              <a:t>11. 05. 2020r. 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714026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To konik polny!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217" y="1825625"/>
            <a:ext cx="6596099" cy="448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55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Jeśli chcecie poznać więcej zwierząt żyjących na łące-&gt; zapraszamy na film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dirty="0" smtClean="0"/>
              <a:t>https://youtu.be/LKLf5EN1Ff4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213" y="2637510"/>
            <a:ext cx="6602278" cy="367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83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69084" y="495946"/>
            <a:ext cx="3502617" cy="574301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Praca z obrazkiem.</a:t>
            </a:r>
          </a:p>
          <a:p>
            <a:pPr>
              <a:buFontTx/>
              <a:buChar char="-"/>
            </a:pPr>
            <a:r>
              <a:rPr lang="pl-PL" dirty="0" smtClean="0"/>
              <a:t>Ile mrówek widzicie na zdjęciu?</a:t>
            </a:r>
          </a:p>
          <a:p>
            <a:pPr>
              <a:buFontTx/>
              <a:buChar char="-"/>
            </a:pPr>
            <a:r>
              <a:rPr lang="pl-PL" dirty="0" smtClean="0"/>
              <a:t>Gdzie jest żaba?</a:t>
            </a:r>
          </a:p>
          <a:p>
            <a:pPr>
              <a:buFontTx/>
              <a:buChar char="-"/>
            </a:pPr>
            <a:r>
              <a:rPr lang="pl-PL" dirty="0" smtClean="0"/>
              <a:t>Czy na obrazku jest biedronka?</a:t>
            </a:r>
          </a:p>
          <a:p>
            <a:pPr>
              <a:buFontTx/>
              <a:buChar char="-"/>
            </a:pPr>
            <a:r>
              <a:rPr lang="pl-PL" dirty="0" smtClean="0"/>
              <a:t>Jak nazywa się ptak, który jest na obrazku?- ma długie czerwone nogi i czerwony dziób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67" y="0"/>
            <a:ext cx="8192217" cy="679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3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Chętne dzieci zapraszamy do wykonania materiałów dostępnych w załącznikach.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Trzymajcie się ciepło!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337" y="2973575"/>
            <a:ext cx="4507747" cy="285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73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Dzień dobry dzieci!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b="1" dirty="0" smtClean="0"/>
              <a:t>Na początek zapraszamy do wspólnej zabawy z pszczółką Mają </a:t>
            </a:r>
            <a:r>
              <a:rPr lang="pl-PL" b="1" dirty="0" smtClean="0">
                <a:sym typeface="Wingdings" panose="05000000000000000000" pitchFamily="2" charset="2"/>
              </a:rPr>
              <a:t></a:t>
            </a:r>
          </a:p>
          <a:p>
            <a:pPr marL="0" indent="0" algn="ctr">
              <a:buNone/>
            </a:pPr>
            <a:r>
              <a:rPr lang="pl-PL" dirty="0" smtClean="0">
                <a:hlinkClick r:id="rId2"/>
              </a:rPr>
              <a:t>https://www.youtube.com/watch?v=UG-WU0ZbgK8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2862262"/>
            <a:ext cx="6743700" cy="379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21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8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Czytanie</a:t>
            </a:r>
            <a:r>
              <a:rPr lang="pl-PL" b="1" dirty="0" smtClean="0"/>
              <a:t> wiersza I. Salach „Łąka”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 fontAlgn="base">
              <a:buNone/>
            </a:pPr>
            <a:r>
              <a:rPr lang="pl-PL" b="1" dirty="0" smtClean="0"/>
              <a:t>Łąka </a:t>
            </a:r>
            <a:r>
              <a:rPr lang="pl-PL" b="1" dirty="0"/>
              <a:t>tylu ma mieszkańców</a:t>
            </a:r>
            <a:br>
              <a:rPr lang="pl-PL" b="1" dirty="0"/>
            </a:br>
            <a:r>
              <a:rPr lang="pl-PL" b="1" dirty="0"/>
              <a:t>zwierząt , roślin kolorowych</a:t>
            </a:r>
            <a:br>
              <a:rPr lang="pl-PL" b="1" dirty="0"/>
            </a:br>
            <a:r>
              <a:rPr lang="pl-PL" b="1" dirty="0"/>
              <a:t>Tu motylek , a tam pszczółka,</a:t>
            </a:r>
            <a:br>
              <a:rPr lang="pl-PL" b="1" dirty="0"/>
            </a:br>
            <a:r>
              <a:rPr lang="pl-PL" b="1" dirty="0"/>
              <a:t>tutaj kwiatek – o różowy!</a:t>
            </a:r>
            <a:br>
              <a:rPr lang="pl-PL" b="1" dirty="0"/>
            </a:br>
            <a:r>
              <a:rPr lang="pl-PL" b="1" dirty="0"/>
              <a:t>Z kopca wyszedł krecik mały</a:t>
            </a:r>
            <a:br>
              <a:rPr lang="pl-PL" b="1" dirty="0"/>
            </a:br>
            <a:r>
              <a:rPr lang="pl-PL" b="1" dirty="0"/>
              <a:t>obok niego idzie mrówka</a:t>
            </a:r>
            <a:br>
              <a:rPr lang="pl-PL" b="1" dirty="0"/>
            </a:br>
            <a:r>
              <a:rPr lang="pl-PL" b="1" dirty="0"/>
              <a:t>Na rumianku w krasnej sukni</a:t>
            </a:r>
            <a:br>
              <a:rPr lang="pl-PL" b="1" dirty="0"/>
            </a:br>
            <a:r>
              <a:rPr lang="pl-PL" b="1" dirty="0"/>
              <a:t>przycupnęła boża krówka.</a:t>
            </a:r>
            <a:br>
              <a:rPr lang="pl-PL" b="1" dirty="0"/>
            </a:br>
            <a:r>
              <a:rPr lang="pl-PL" b="1" dirty="0"/>
              <a:t>Nad tą łąką kolorową</a:t>
            </a:r>
            <a:br>
              <a:rPr lang="pl-PL" b="1" dirty="0"/>
            </a:br>
            <a:r>
              <a:rPr lang="pl-PL" b="1" dirty="0"/>
              <a:t>Zapraszają wszystkie dzieci</a:t>
            </a:r>
            <a:br>
              <a:rPr lang="pl-PL" b="1" dirty="0"/>
            </a:br>
            <a:r>
              <a:rPr lang="pl-PL" b="1" dirty="0"/>
              <a:t>bal wydały dziś motyle</a:t>
            </a:r>
            <a:br>
              <a:rPr lang="pl-PL" b="1" dirty="0"/>
            </a:br>
            <a:r>
              <a:rPr lang="pl-PL" b="1" dirty="0"/>
              <a:t>Więc zatańczmy z nimi chwilę.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63" y="1362880"/>
            <a:ext cx="2636575" cy="175150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715" y="1237924"/>
            <a:ext cx="2989717" cy="224520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00" y="3833173"/>
            <a:ext cx="3436103" cy="229073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2716" y="4062316"/>
            <a:ext cx="2989717" cy="175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58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Rozmowa na temat tekstu: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dirty="0"/>
              <a:t> O kim jest wierszyk</a:t>
            </a:r>
            <a:r>
              <a:rPr lang="pl-PL" dirty="0" smtClean="0"/>
              <a:t>?</a:t>
            </a:r>
          </a:p>
          <a:p>
            <a:pPr marL="0" indent="0" algn="ctr">
              <a:buNone/>
            </a:pPr>
            <a:r>
              <a:rPr lang="pl-PL" dirty="0" smtClean="0"/>
              <a:t> </a:t>
            </a:r>
            <a:r>
              <a:rPr lang="pl-PL" dirty="0"/>
              <a:t>–Wymień ich nazwy</a:t>
            </a:r>
            <a:r>
              <a:rPr lang="pl-PL" dirty="0" smtClean="0"/>
              <a:t>.</a:t>
            </a:r>
          </a:p>
          <a:p>
            <a:pPr marL="0" indent="0" algn="ctr">
              <a:buNone/>
            </a:pPr>
            <a:r>
              <a:rPr lang="pl-PL" dirty="0" smtClean="0"/>
              <a:t>- </a:t>
            </a:r>
            <a:r>
              <a:rPr lang="pl-PL" dirty="0"/>
              <a:t>Gdzie mieszkają zwierzątka?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43" y="4227405"/>
            <a:ext cx="3717378" cy="194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77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Czy wiesz jakie zwierzątka żyją na łące?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dirty="0"/>
              <a:t>Ma skrzydełka delikatne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>tak jak płatki kwiatów.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>Lekko się unosi nad łąką,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>gdy tylko zaświeci słonko</a:t>
            </a:r>
            <a:r>
              <a:rPr lang="pl-PL" dirty="0" smtClean="0"/>
              <a:t>. 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 smtClean="0"/>
              <a:t>O czym mowa?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43" y="4227405"/>
            <a:ext cx="3717378" cy="194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78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213073"/>
            <a:ext cx="10515600" cy="1325563"/>
          </a:xfrm>
        </p:spPr>
        <p:txBody>
          <a:bodyPr/>
          <a:lstStyle/>
          <a:p>
            <a:pPr algn="ctr"/>
            <a:r>
              <a:rPr lang="pl-PL" dirty="0" smtClean="0"/>
              <a:t>Oczywiście, to motyl!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406" y="1368154"/>
            <a:ext cx="6959546" cy="5030757"/>
          </a:xfrm>
          <a:prstGeom prst="rect">
            <a:avLst/>
          </a:prstGeom>
          <a:solidFill>
            <a:srgbClr val="92D050">
              <a:alpha val="81000"/>
            </a:srgbClr>
          </a:solidFill>
        </p:spPr>
      </p:pic>
    </p:spTree>
    <p:extLst>
      <p:ext uri="{BB962C8B-B14F-4D97-AF65-F5344CB8AC3E}">
        <p14:creationId xmlns:p14="http://schemas.microsoft.com/office/powerpoint/2010/main" val="3886181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Czy wiesz o kim teraz mowa?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Nad </a:t>
            </a:r>
            <a:r>
              <a:rPr lang="pl-PL" dirty="0"/>
              <a:t>łąką często lata,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>zbierając nektar w kwiatach.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>Bardzo słodko smakuje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>to, co w ulu produkuje.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43" y="4227405"/>
            <a:ext cx="3717378" cy="194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65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Tak, to pszczoła!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139" y="1878201"/>
            <a:ext cx="714375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21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 smtClean="0"/>
              <a:t>Potrafisz powiedzieć o jakim zwierzątku mowa?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Zapewne </a:t>
            </a:r>
            <a:r>
              <a:rPr lang="pl-PL" dirty="0"/>
              <a:t>znacie takiego konika,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>choć nie jest zegarkiem,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>jednak w trawie cyka. 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43" y="4227405"/>
            <a:ext cx="3717378" cy="194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1164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157</Words>
  <Application>Microsoft Office PowerPoint</Application>
  <PresentationFormat>Panoramiczny</PresentationFormat>
  <Paragraphs>34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Motyw pakietu Office</vt:lpstr>
      <vt:lpstr>Mieszkańcy łąki</vt:lpstr>
      <vt:lpstr>Dzień dobry dzieci!</vt:lpstr>
      <vt:lpstr>Czytanie wiersza I. Salach „Łąka” </vt:lpstr>
      <vt:lpstr>Rozmowa na temat tekstu:</vt:lpstr>
      <vt:lpstr>Czy wiesz jakie zwierzątka żyją na łące?</vt:lpstr>
      <vt:lpstr>Oczywiście, to motyl!</vt:lpstr>
      <vt:lpstr>Czy wiesz o kim teraz mowa?</vt:lpstr>
      <vt:lpstr>Tak, to pszczoła!</vt:lpstr>
      <vt:lpstr>Potrafisz powiedzieć o jakim zwierzątku mowa?</vt:lpstr>
      <vt:lpstr>To konik polny!</vt:lpstr>
      <vt:lpstr>Jeśli chcecie poznać więcej zwierząt żyjących na łące-&gt; zapraszamy na film</vt:lpstr>
      <vt:lpstr>Prezentacja programu PowerPoint</vt:lpstr>
      <vt:lpstr>Chętne dzieci zapraszamy do wykonania materiałów dostępnych w załącznikach.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Mieszkańcy łąki</dc:title>
  <dc:creator>ZS Wola_Dalsza</dc:creator>
  <cp:lastModifiedBy>ZS Wola_Dalsza</cp:lastModifiedBy>
  <cp:revision>6</cp:revision>
  <dcterms:created xsi:type="dcterms:W3CDTF">2020-05-10T14:10:32Z</dcterms:created>
  <dcterms:modified xsi:type="dcterms:W3CDTF">2020-05-10T15:01:31Z</dcterms:modified>
</cp:coreProperties>
</file>