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5" r:id="rId6"/>
    <p:sldId id="259" r:id="rId7"/>
    <p:sldId id="262" r:id="rId8"/>
    <p:sldId id="263" r:id="rId9"/>
    <p:sldId id="260" r:id="rId10"/>
    <p:sldId id="266" r:id="rId11"/>
    <p:sldId id="267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71919"/>
    <a:srgbClr val="F725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9FA2-D4B3-476D-B343-C95741086C71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4E3B-EEA2-4C74-ABB3-B64FA3EFC5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9FA2-D4B3-476D-B343-C95741086C71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4E3B-EEA2-4C74-ABB3-B64FA3EFC5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9FA2-D4B3-476D-B343-C95741086C71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4E3B-EEA2-4C74-ABB3-B64FA3EFC5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9FA2-D4B3-476D-B343-C95741086C71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4E3B-EEA2-4C74-ABB3-B64FA3EFC5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9FA2-D4B3-476D-B343-C95741086C71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4E3B-EEA2-4C74-ABB3-B64FA3EFC5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9FA2-D4B3-476D-B343-C95741086C71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4E3B-EEA2-4C74-ABB3-B64FA3EFC5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9FA2-D4B3-476D-B343-C95741086C71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4E3B-EEA2-4C74-ABB3-B64FA3EFC5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9FA2-D4B3-476D-B343-C95741086C71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4E3B-EEA2-4C74-ABB3-B64FA3EFC5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9FA2-D4B3-476D-B343-C95741086C71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4E3B-EEA2-4C74-ABB3-B64FA3EFC5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9FA2-D4B3-476D-B343-C95741086C71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4E3B-EEA2-4C74-ABB3-B64FA3EFC5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9FA2-D4B3-476D-B343-C95741086C71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4E3B-EEA2-4C74-ABB3-B64FA3EFC5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C9FA2-D4B3-476D-B343-C95741086C71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44E3B-EEA2-4C74-ABB3-B64FA3EFC58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dvSAoxWiVT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time_continue=8&amp;v=1XeTVLcZ0Is&amp;feature=emb_log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BKAw3y1HKu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time_continue=48&amp;v=d1LxxkOOK44&amp;feature=emb_log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/>
          <a:lstStyle/>
          <a:p>
            <a:r>
              <a:rPr lang="pl-PL" b="1" dirty="0" smtClean="0"/>
              <a:t>JAK DOBRZE BYĆ STRAŻAKIEM</a:t>
            </a:r>
            <a:endParaRPr lang="pl-PL" b="1" dirty="0"/>
          </a:p>
        </p:txBody>
      </p:sp>
      <p:pic>
        <p:nvPicPr>
          <p:cNvPr id="11266" name="Picture 2" descr="https://1.bp.blogspot.com/-6nWJdvowTyI/XsQftBabczI/AAAAAAAAOX8/Sa2F40fqS4gfAOOaX-KgpzNdnhZzo_a0ACLcBGAsYHQ/s1600/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6072230" cy="4629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/>
              <a:t>Zapraszamy teraz do wykonania wyklejanki (można użyć plasteliny lub papierku kolorowego)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800" dirty="0" smtClean="0"/>
              <a:t>Obrazek do pobrania w załącznikach</a:t>
            </a:r>
            <a:endParaRPr lang="pl-PL" sz="2800" dirty="0"/>
          </a:p>
        </p:txBody>
      </p:sp>
      <p:pic>
        <p:nvPicPr>
          <p:cNvPr id="23554" name="Picture 2" descr="C:\Users\user\Desktop\karty-pracy-dzien-strazaka-lecibocian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500306"/>
            <a:ext cx="5286412" cy="3737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428604"/>
            <a:ext cx="8186766" cy="2900370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Jeśli macie ochotę możecie wykonać resztę zadań dostępnych w załącznikach. </a:t>
            </a:r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r>
              <a:rPr lang="pl-PL" dirty="0" smtClean="0"/>
              <a:t>Miłego dnia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pic>
        <p:nvPicPr>
          <p:cNvPr id="24578" name="Picture 2" descr="Emoticons Emoji Uśmiech Ikony Ilustracja Ilustracji - Ilustracj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00372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dobry Dzieci!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Zapraszam do piosenki na powitanie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 smtClean="0"/>
          </a:p>
          <a:p>
            <a:pPr algn="ctr">
              <a:buNone/>
            </a:pPr>
            <a:r>
              <a:rPr lang="pl-PL" dirty="0" smtClean="0">
                <a:hlinkClick r:id="rId2"/>
              </a:rPr>
              <a:t>https://www.youtube.com/watch?v=dvSAoxWiVT4</a:t>
            </a:r>
            <a:endParaRPr lang="pl-PL" dirty="0"/>
          </a:p>
        </p:txBody>
      </p:sp>
      <p:pic>
        <p:nvPicPr>
          <p:cNvPr id="4" name="Obraz 3" descr="pobrane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3357562"/>
            <a:ext cx="4048145" cy="29024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ZAGADKA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2910" y="1643050"/>
            <a:ext cx="3929090" cy="307183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i="1" dirty="0" smtClean="0"/>
              <a:t>    Kto </a:t>
            </a:r>
            <a:r>
              <a:rPr lang="pl-PL" i="1" dirty="0"/>
              <a:t>dniem czy </a:t>
            </a:r>
            <a:r>
              <a:rPr lang="pl-PL" i="1" dirty="0" smtClean="0"/>
              <a:t>nocą,</a:t>
            </a:r>
            <a:r>
              <a:rPr lang="pl-PL" i="1" dirty="0"/>
              <a:t> </a:t>
            </a:r>
            <a:r>
              <a:rPr lang="pl-PL" i="1" dirty="0" smtClean="0"/>
              <a:t>bardzo </a:t>
            </a:r>
            <a:r>
              <a:rPr lang="pl-PL" i="1" dirty="0"/>
              <a:t>się trudzi,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i="1" dirty="0"/>
              <a:t>gasi pożary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i="1" dirty="0"/>
              <a:t>i ratuje ludzi</a:t>
            </a:r>
            <a:r>
              <a:rPr lang="pl-PL" i="1" dirty="0" smtClean="0"/>
              <a:t>?</a:t>
            </a:r>
          </a:p>
          <a:p>
            <a:pPr algn="ctr">
              <a:buNone/>
            </a:pPr>
            <a:endParaRPr lang="pl-PL" i="1" dirty="0"/>
          </a:p>
          <a:p>
            <a:pPr algn="ctr">
              <a:buNone/>
            </a:pPr>
            <a:r>
              <a:rPr lang="pl-PL" i="1" dirty="0" smtClean="0"/>
              <a:t>STRAŻAK</a:t>
            </a:r>
            <a:endParaRPr lang="pl-PL" dirty="0"/>
          </a:p>
        </p:txBody>
      </p:sp>
      <p:pic>
        <p:nvPicPr>
          <p:cNvPr id="17410" name="Picture 2" descr="https://1.bp.blogspot.com/-GdhYxnjC0z4/XsQk9HgWgxI/AAAAAAAAOYk/BAn6v_JdPaoXXgYrc_CVJkgaUzkWPU3IACPcBGAYYCw/s1600/str%25C3%25B3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071678"/>
            <a:ext cx="2583894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Czym zajmują się strażacy?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hlinkClick r:id="rId2"/>
              </a:rPr>
              <a:t>https://www.youtube.com/watch?time_continue=8&amp;v=1XeTVLcZ0Is&amp;feature=emb_logo</a:t>
            </a:r>
            <a:endParaRPr lang="pl-PL" dirty="0"/>
          </a:p>
        </p:txBody>
      </p:sp>
      <p:sp>
        <p:nvSpPr>
          <p:cNvPr id="16386" name="AutoShape 2" descr="Od soboty strażacy w Polsce interweniowali ponad 600 razy w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388" name="AutoShape 4" descr="Od soboty strażacy w Polsce interweniowali ponad 600 razy w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390" name="AutoShape 6" descr="Od soboty strażacy w Polsce interweniowali ponad 600 razy w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6392" name="Picture 8" descr="Koronawirus. Strażacy ze Słubic na kwarantannie. Wcześniej byli na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000372"/>
            <a:ext cx="5651538" cy="3178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Czym zajmują się strażacy?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pic>
        <p:nvPicPr>
          <p:cNvPr id="21506" name="Picture 2" descr="Zadanie 04.05.2020r"/>
          <p:cNvPicPr>
            <a:picLocks noChangeAspect="1" noChangeArrowheads="1"/>
          </p:cNvPicPr>
          <p:nvPr/>
        </p:nvPicPr>
        <p:blipFill>
          <a:blip r:embed="rId2"/>
          <a:srcRect l="15151" t="17131" r="17208" b="5778"/>
          <a:stretch>
            <a:fillRect/>
          </a:stretch>
        </p:blipFill>
        <p:spPr bwMode="auto">
          <a:xfrm>
            <a:off x="214282" y="1357298"/>
            <a:ext cx="1785950" cy="2880380"/>
          </a:xfrm>
          <a:prstGeom prst="rect">
            <a:avLst/>
          </a:prstGeom>
          <a:noFill/>
        </p:spPr>
      </p:pic>
      <p:pic>
        <p:nvPicPr>
          <p:cNvPr id="21508" name="Picture 4" descr="http://mp64.katowice.eu/wp-content/uploads/2020/05/1-5-212x300.jpg"/>
          <p:cNvPicPr>
            <a:picLocks noChangeAspect="1" noChangeArrowheads="1"/>
          </p:cNvPicPr>
          <p:nvPr/>
        </p:nvPicPr>
        <p:blipFill>
          <a:blip r:embed="rId3"/>
          <a:srcRect l="19824" t="16343" r="10792" b="6607"/>
          <a:stretch>
            <a:fillRect/>
          </a:stretch>
        </p:blipFill>
        <p:spPr bwMode="auto">
          <a:xfrm>
            <a:off x="7143768" y="1357298"/>
            <a:ext cx="1857388" cy="2918753"/>
          </a:xfrm>
          <a:prstGeom prst="rect">
            <a:avLst/>
          </a:prstGeom>
          <a:noFill/>
        </p:spPr>
      </p:pic>
      <p:pic>
        <p:nvPicPr>
          <p:cNvPr id="21510" name="Picture 6" descr="http://mp64.katowice.eu/wp-content/uploads/2020/05/1-7-212x300.jpg"/>
          <p:cNvPicPr>
            <a:picLocks noChangeAspect="1" noChangeArrowheads="1"/>
          </p:cNvPicPr>
          <p:nvPr/>
        </p:nvPicPr>
        <p:blipFill>
          <a:blip r:embed="rId4"/>
          <a:srcRect l="10613" t="17500" r="11556" b="7499"/>
          <a:stretch>
            <a:fillRect/>
          </a:stretch>
        </p:blipFill>
        <p:spPr bwMode="auto">
          <a:xfrm>
            <a:off x="3571868" y="1428736"/>
            <a:ext cx="2214578" cy="3019879"/>
          </a:xfrm>
          <a:prstGeom prst="rect">
            <a:avLst/>
          </a:prstGeom>
          <a:noFill/>
        </p:spPr>
      </p:pic>
      <p:pic>
        <p:nvPicPr>
          <p:cNvPr id="21512" name="Picture 8" descr="http://mp64.katowice.eu/wp-content/uploads/2020/05/1-9-212x300.jpg"/>
          <p:cNvPicPr>
            <a:picLocks noChangeAspect="1" noChangeArrowheads="1"/>
          </p:cNvPicPr>
          <p:nvPr/>
        </p:nvPicPr>
        <p:blipFill>
          <a:blip r:embed="rId5"/>
          <a:srcRect l="10613" t="15000" r="11556" b="7499"/>
          <a:stretch>
            <a:fillRect/>
          </a:stretch>
        </p:blipFill>
        <p:spPr bwMode="auto">
          <a:xfrm>
            <a:off x="5143504" y="3643314"/>
            <a:ext cx="2071702" cy="2786082"/>
          </a:xfrm>
          <a:prstGeom prst="rect">
            <a:avLst/>
          </a:prstGeom>
          <a:noFill/>
        </p:spPr>
      </p:pic>
      <p:pic>
        <p:nvPicPr>
          <p:cNvPr id="21514" name="Picture 10" descr="http://mp64.katowice.eu/wp-content/uploads/2020/05/1-6-212x300.jpg"/>
          <p:cNvPicPr>
            <a:picLocks noChangeAspect="1" noChangeArrowheads="1"/>
          </p:cNvPicPr>
          <p:nvPr/>
        </p:nvPicPr>
        <p:blipFill>
          <a:blip r:embed="rId6"/>
          <a:srcRect l="10613" t="17500" r="11556" b="7499"/>
          <a:stretch>
            <a:fillRect/>
          </a:stretch>
        </p:blipFill>
        <p:spPr bwMode="auto">
          <a:xfrm>
            <a:off x="1785918" y="3643314"/>
            <a:ext cx="2071702" cy="2825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To podstawowe narzędzia STRAŻAKÓW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571612"/>
            <a:ext cx="3786214" cy="4525963"/>
          </a:xfrm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sz="2000" dirty="0" smtClean="0"/>
              <a:t>Wiesz jak nazywa się pojazd, którym jeżdżą strażacy? </a:t>
            </a:r>
          </a:p>
          <a:p>
            <a:pPr>
              <a:buNone/>
            </a:pPr>
            <a:r>
              <a:rPr lang="pl-PL" sz="2000" dirty="0" smtClean="0"/>
              <a:t>      (wóz strażacki)</a:t>
            </a:r>
          </a:p>
          <a:p>
            <a:pPr>
              <a:buFontTx/>
              <a:buChar char="-"/>
            </a:pPr>
            <a:r>
              <a:rPr lang="pl-PL" sz="2000" dirty="0" smtClean="0"/>
              <a:t>Czego używają strażacy, żeby ugasić ogień? (węża)</a:t>
            </a:r>
          </a:p>
          <a:p>
            <a:pPr>
              <a:buFontTx/>
              <a:buChar char="-"/>
            </a:pPr>
            <a:r>
              <a:rPr lang="pl-PL" sz="2000" dirty="0" smtClean="0"/>
              <a:t>Czego używa strażak, gdy chce ściągnąć coś z wysokości? (drabiny)</a:t>
            </a:r>
          </a:p>
          <a:p>
            <a:pPr>
              <a:buFontTx/>
              <a:buChar char="-"/>
            </a:pPr>
            <a:endParaRPr lang="pl-PL" sz="2000" dirty="0"/>
          </a:p>
          <a:p>
            <a:pPr>
              <a:buFontTx/>
              <a:buChar char="-"/>
            </a:pPr>
            <a:r>
              <a:rPr lang="pl-PL" sz="2000" dirty="0" smtClean="0"/>
              <a:t>Potrafisz nazwać pozostałe sprzęty?</a:t>
            </a:r>
            <a:endParaRPr lang="pl-PL" sz="2000" dirty="0"/>
          </a:p>
        </p:txBody>
      </p:sp>
      <p:pic>
        <p:nvPicPr>
          <p:cNvPr id="15362" name="Picture 2" descr="https://1.bp.blogspot.com/--QWrIgBd644/XsQk9EVCfZI/AAAAAAAAOYg/VDXlRUQePz4At1IvG9E0LLyZDnAXqBfcQCLcBGAsYHQ/s1600/11975.jpg"/>
          <p:cNvPicPr>
            <a:picLocks noChangeAspect="1" noChangeArrowheads="1"/>
          </p:cNvPicPr>
          <p:nvPr/>
        </p:nvPicPr>
        <p:blipFill>
          <a:blip r:embed="rId2"/>
          <a:srcRect l="14706" t="3076" r="20588" b="9249"/>
          <a:stretch>
            <a:fillRect/>
          </a:stretch>
        </p:blipFill>
        <p:spPr bwMode="auto">
          <a:xfrm>
            <a:off x="4286248" y="1643050"/>
            <a:ext cx="4714908" cy="4071966"/>
          </a:xfrm>
          <a:prstGeom prst="rect">
            <a:avLst/>
          </a:prstGeom>
          <a:noFill/>
        </p:spPr>
      </p:pic>
      <p:cxnSp>
        <p:nvCxnSpPr>
          <p:cNvPr id="6" name="Łącznik prosty ze strzałką 5"/>
          <p:cNvCxnSpPr/>
          <p:nvPr/>
        </p:nvCxnSpPr>
        <p:spPr>
          <a:xfrm>
            <a:off x="2357422" y="4143380"/>
            <a:ext cx="2286016" cy="42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>
            <a:off x="3500430" y="3000372"/>
            <a:ext cx="3786214" cy="57150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 rot="16200000" flipH="1">
            <a:off x="3428992" y="2214554"/>
            <a:ext cx="2286016" cy="21431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Zabawa „Strażak”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>
                <a:hlinkClick r:id="rId2"/>
              </a:rPr>
              <a:t>https://www.youtube.com/watch?v=BKAw3y1HKuE</a:t>
            </a:r>
            <a:endParaRPr lang="pl-PL" dirty="0"/>
          </a:p>
        </p:txBody>
      </p:sp>
      <p:pic>
        <p:nvPicPr>
          <p:cNvPr id="20482" name="Picture 2" descr="Strażak - Piosenki dla dzieci bajubaju.tv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786058"/>
            <a:ext cx="5905456" cy="3321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WAŻNE! NUMERY TELEFONU!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hlinkClick r:id="rId2"/>
              </a:rPr>
              <a:t>https://www.youtube.com/watch?time_continue=48&amp;v=d1LxxkOOK44&amp;feature=emb_logo</a:t>
            </a:r>
            <a:endParaRPr lang="pl-PL" dirty="0"/>
          </a:p>
        </p:txBody>
      </p:sp>
      <p:pic>
        <p:nvPicPr>
          <p:cNvPr id="19460" name="Picture 4" descr="https://1.bp.blogspot.com/-vpMhnWYjOE8/XsQftfL6SKI/AAAAAAAAOYU/WWl3rU8o9b4OEidfRzkfQPP7cdtGxwM1wCPcBGAYYCw/s1600/IMG_20200519_1619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786058"/>
            <a:ext cx="2857520" cy="3747713"/>
          </a:xfrm>
          <a:prstGeom prst="rect">
            <a:avLst/>
          </a:prstGeom>
          <a:noFill/>
        </p:spPr>
      </p:pic>
      <p:pic>
        <p:nvPicPr>
          <p:cNvPr id="19462" name="Picture 6" descr="http://mp64.katowice.eu/wp-content/uploads/2020/05/120-212x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143248"/>
            <a:ext cx="2071702" cy="2931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5214974" cy="142875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ZADANIE:</a:t>
            </a:r>
            <a:br>
              <a:rPr lang="pl-PL" dirty="0" smtClean="0"/>
            </a:br>
            <a:r>
              <a:rPr lang="pl-PL" sz="4000" dirty="0" smtClean="0"/>
              <a:t>Które rzeczy są ciepłe, a które zimne?</a:t>
            </a:r>
            <a:endParaRPr lang="pl-PL" dirty="0"/>
          </a:p>
        </p:txBody>
      </p:sp>
      <p:pic>
        <p:nvPicPr>
          <p:cNvPr id="14338" name="Picture 2" descr="https://2.bp.blogspot.com/-Z0BT8p9pDBQ/WQiNqePK7eI/AAAAAAAABxA/rB7vhFjgny07bfaEEY-TxRFwyOIHnEohACLcB/s1600/Przechwytywanie4.PNG"/>
          <p:cNvPicPr>
            <a:picLocks noChangeAspect="1" noChangeArrowheads="1"/>
          </p:cNvPicPr>
          <p:nvPr/>
        </p:nvPicPr>
        <p:blipFill>
          <a:blip r:embed="rId2"/>
          <a:srcRect t="13776"/>
          <a:stretch>
            <a:fillRect/>
          </a:stretch>
        </p:blipFill>
        <p:spPr bwMode="auto">
          <a:xfrm>
            <a:off x="4643438" y="1714488"/>
            <a:ext cx="3857652" cy="473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5208</TotalTime>
  <Words>139</Words>
  <Application>Microsoft Office PowerPoint</Application>
  <PresentationFormat>Pokaz na ekranie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JAK DOBRZE BYĆ STRAŻAKIEM</vt:lpstr>
      <vt:lpstr>Dzień dobry Dzieci!</vt:lpstr>
      <vt:lpstr>ZAGADKA</vt:lpstr>
      <vt:lpstr>Czym zajmują się strażacy?</vt:lpstr>
      <vt:lpstr>Czym zajmują się strażacy?</vt:lpstr>
      <vt:lpstr>To podstawowe narzędzia STRAŻAKÓW</vt:lpstr>
      <vt:lpstr>Zabawa „Strażak”</vt:lpstr>
      <vt:lpstr>WAŻNE! NUMERY TELEFONU!</vt:lpstr>
      <vt:lpstr>ZADANIE: Które rzeczy są ciepłe, a które zimne?</vt:lpstr>
      <vt:lpstr>Zapraszamy teraz do wykonania wyklejanki (można użyć plasteliny lub papierku kolorowego)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DOBRZE BYĆ STRAŻAKIEM</dc:title>
  <dc:creator>user</dc:creator>
  <cp:lastModifiedBy>user</cp:lastModifiedBy>
  <cp:revision>10</cp:revision>
  <dcterms:created xsi:type="dcterms:W3CDTF">2020-05-16T21:38:47Z</dcterms:created>
  <dcterms:modified xsi:type="dcterms:W3CDTF">2020-05-20T12:31:30Z</dcterms:modified>
</cp:coreProperties>
</file>