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63"/>
    <a:srgbClr val="009E47"/>
    <a:srgbClr val="F8A968"/>
    <a:srgbClr val="FBD225"/>
    <a:srgbClr val="FF5B5B"/>
    <a:srgbClr val="FFFF79"/>
    <a:srgbClr val="EDD7E5"/>
    <a:srgbClr val="F7CDE5"/>
    <a:srgbClr val="E6EED6"/>
    <a:srgbClr val="CDDD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DA6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E447-00FD-4091-9CE9-2871A2E9CCA9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571F-843C-435C-915B-F1216C6877E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iminiplus.pl/rybka-minimini/gry/wiosenne-porzad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Vq4LxW6QX7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Wiosenne porządki w ogrodzie - Wiosna w ogrodzie - Salama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2023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5815026" cy="181452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WIOSENNE PORZĄDKI W OGRÓDKU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8794" y="5714992"/>
            <a:ext cx="5286412" cy="1143008"/>
          </a:xfrm>
        </p:spPr>
        <p:txBody>
          <a:bodyPr/>
          <a:lstStyle/>
          <a:p>
            <a:r>
              <a:rPr lang="pl-PL" sz="2400" dirty="0">
                <a:solidFill>
                  <a:schemeClr val="tx1"/>
                </a:solidFill>
              </a:rPr>
              <a:t>Zajęcia 29. 04. 2020r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TRZYLATKI 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1028" name="AutoShape 4" descr="Wiosenne porządki w ogrodzie to nie tylko pielęgnacja rośl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Wiosenne porządki w ogrodzie to nie tylko pielęgnacja rośl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Wiosenne porządki w ogrodzie to nie tylko pielęgnacja rośl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ZAGADKI: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Co to jest?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Do czego używamy tego narzędzia?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23554" name="Picture 2" descr="Traktorek ogrodowy czy kosiarka do ogrodu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429335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 i jak Ci poszło?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Jeśli udało Ci się rozwiązać wszystkie zagadki, to przybij piątkę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24578" name="Picture 2" descr="odliczający, piątka, ręka. -, odizolowany, ręka, piątka, tł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4082956" cy="2948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Chętne dzieci zapraszam do gry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046285"/>
            <a:ext cx="8229600" cy="4811715"/>
          </a:xfrm>
        </p:spPr>
        <p:txBody>
          <a:bodyPr/>
          <a:lstStyle/>
          <a:p>
            <a:pPr algn="ctr">
              <a:buNone/>
            </a:pPr>
            <a:r>
              <a:rPr lang="pl-PL" b="1" u="sng" dirty="0" smtClean="0">
                <a:hlinkClick r:id="rId2"/>
              </a:rPr>
              <a:t>https</a:t>
            </a:r>
            <a:r>
              <a:rPr lang="pl-PL" b="1" u="sng" dirty="0">
                <a:hlinkClick r:id="rId2"/>
              </a:rPr>
              <a:t>://</a:t>
            </a:r>
            <a:r>
              <a:rPr lang="pl-PL" b="1" u="sng" dirty="0" smtClean="0">
                <a:hlinkClick r:id="rId2"/>
              </a:rPr>
              <a:t>www.miniminiplus.pl/rybka-minimini/gry/wiosenne-porzadki</a:t>
            </a:r>
            <a:endParaRPr lang="pl-PL" b="1" u="sng" dirty="0" smtClean="0"/>
          </a:p>
          <a:p>
            <a:pPr algn="ctr">
              <a:buNone/>
            </a:pPr>
            <a:endParaRPr lang="pl-PL" b="1" u="sng" dirty="0"/>
          </a:p>
          <a:p>
            <a:pPr algn="ctr">
              <a:buNone/>
            </a:pPr>
            <a:endParaRPr lang="pl-PL" b="1" u="sng" dirty="0" smtClean="0"/>
          </a:p>
          <a:p>
            <a:pPr algn="ctr">
              <a:buNone/>
            </a:pPr>
            <a:r>
              <a:rPr lang="pl-PL" dirty="0" smtClean="0"/>
              <a:t>Miłej zabawy!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Cześć Dzieciaki! :)</a:t>
            </a:r>
            <a:br>
              <a:rPr lang="pl-PL" sz="4000" b="1" dirty="0"/>
            </a:br>
            <a:r>
              <a:rPr lang="pl-PL" sz="4000" b="1" dirty="0"/>
              <a:t>Dzień dobry </a:t>
            </a:r>
            <a:r>
              <a:rPr lang="pl-PL" sz="4000" b="1" dirty="0" smtClean="0"/>
              <a:t>Rodzice!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Na dobry początek dnia, zapraszam Was do gimnastyki ze </a:t>
            </a:r>
            <a:r>
              <a:rPr lang="pl-PL" dirty="0" err="1" smtClean="0"/>
              <a:t>Świeżakami</a:t>
            </a:r>
            <a:r>
              <a:rPr lang="pl-PL" dirty="0" smtClean="0"/>
              <a:t>: </a:t>
            </a:r>
          </a:p>
          <a:p>
            <a:pPr algn="ctr">
              <a:buNone/>
            </a:pPr>
            <a:r>
              <a:rPr lang="pl-PL" u="sng" dirty="0" smtClean="0">
                <a:hlinkClick r:id="rId2"/>
              </a:rPr>
              <a:t>https</a:t>
            </a:r>
            <a:r>
              <a:rPr lang="pl-PL" u="sng" dirty="0">
                <a:hlinkClick r:id="rId2"/>
              </a:rPr>
              <a:t>://www.youtube.com/watch?v=Vq4LxW6QX7I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Gimnastyka – Przedszkole Ur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6396046" cy="296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00" cy="114300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Zapraszam Was do nauki piosenki </a:t>
            </a:r>
            <a:br>
              <a:rPr lang="pl-PL" sz="2800" b="1" dirty="0" smtClean="0"/>
            </a:br>
            <a:r>
              <a:rPr lang="pl-PL" sz="2800" b="1" dirty="0" smtClean="0"/>
              <a:t>„W naszym ogródeczku” (ZAŁĄCZNIK)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85860"/>
            <a:ext cx="4929222" cy="5429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i="1" dirty="0"/>
              <a:t>W naszym ogródeczku // zrobimy porządki// 3x</a:t>
            </a:r>
            <a:br>
              <a:rPr lang="pl-PL" i="1" dirty="0"/>
            </a:br>
            <a:r>
              <a:rPr lang="pl-PL" i="1" dirty="0"/>
              <a:t>Wygrabimy ścieżki //przekopiemy grządki// 3x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Raz dwa trzy.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Potem w miękką ziemię // wsiejemy nasionka // 3 x</a:t>
            </a:r>
            <a:br>
              <a:rPr lang="pl-PL" i="1" dirty="0"/>
            </a:br>
            <a:r>
              <a:rPr lang="pl-PL" i="1" dirty="0"/>
              <a:t>Będą się wygrzewać // na wiosennym słonku // 3x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Raz dwa trzy.</a:t>
            </a:r>
            <a:br>
              <a:rPr lang="pl-PL" i="1" dirty="0"/>
            </a:br>
            <a:r>
              <a:rPr lang="pl-PL" i="1" dirty="0"/>
              <a:t>Przyjdzie ciepły deszczyk //i wszystko odmieni// 3 x</a:t>
            </a:r>
            <a:br>
              <a:rPr lang="pl-PL" i="1" dirty="0"/>
            </a:br>
            <a:r>
              <a:rPr lang="pl-PL" i="1" dirty="0"/>
              <a:t>W naszym ogródeczku //grządki zazieleni// 3 x.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Raz dwa trzy.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7170" name="Picture 2" descr="Piosenki dla dzieci- W naszym ogródeczku- przedszkolaki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92115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Zaśpiewajcie piosenkę jeszcze raz, ale tym razem pobawcie się w ten sposób..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14488"/>
            <a:ext cx="742955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W naszym ogródeczku                dz. rysują rękoma koła przed sobą       </a:t>
            </a:r>
          </a:p>
          <a:p>
            <a:pPr>
              <a:buNone/>
            </a:pPr>
            <a:r>
              <a:rPr lang="pl-PL" dirty="0" smtClean="0"/>
              <a:t>zrobimy porządki                         dz. „grożą” palcem wskazującym, na zmianę jedną i drugą ręką</a:t>
            </a:r>
          </a:p>
          <a:p>
            <a:pPr>
              <a:buNone/>
            </a:pPr>
            <a:r>
              <a:rPr lang="pl-PL" dirty="0" smtClean="0"/>
              <a:t>Wygrabimy ścieżki                       dz. naśladują grabienie</a:t>
            </a:r>
          </a:p>
          <a:p>
            <a:pPr>
              <a:buNone/>
            </a:pPr>
            <a:r>
              <a:rPr lang="pl-PL" dirty="0" smtClean="0"/>
              <a:t>przekopiemy grządki                   dz. naśladują kopanie łopatą</a:t>
            </a:r>
          </a:p>
          <a:p>
            <a:pPr>
              <a:buNone/>
            </a:pPr>
            <a:r>
              <a:rPr lang="pl-PL" dirty="0" smtClean="0"/>
              <a:t>Raz dwa trzy.                                 dz. klaszczą 3 razy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Potem w miękką ziemię             </a:t>
            </a:r>
            <a:r>
              <a:rPr lang="pl-PL" dirty="0"/>
              <a:t> </a:t>
            </a:r>
            <a:r>
              <a:rPr lang="pl-PL" dirty="0" smtClean="0"/>
              <a:t>dz. naśladują wrzucanie nasionek do ziemi</a:t>
            </a:r>
          </a:p>
          <a:p>
            <a:pPr>
              <a:buNone/>
            </a:pPr>
            <a:r>
              <a:rPr lang="pl-PL" dirty="0" smtClean="0"/>
              <a:t>wsiejemy nasionka</a:t>
            </a:r>
          </a:p>
          <a:p>
            <a:pPr>
              <a:buNone/>
            </a:pPr>
            <a:r>
              <a:rPr lang="pl-PL" dirty="0" smtClean="0"/>
              <a:t>Będą się wygrzewać                     dz. „wkręcają żaróweczki”</a:t>
            </a:r>
          </a:p>
          <a:p>
            <a:pPr>
              <a:buNone/>
            </a:pPr>
            <a:r>
              <a:rPr lang="pl-PL" dirty="0" smtClean="0"/>
              <a:t>na wiosennym słonku</a:t>
            </a:r>
          </a:p>
          <a:p>
            <a:pPr>
              <a:buNone/>
            </a:pPr>
            <a:r>
              <a:rPr lang="pl-PL" dirty="0" smtClean="0"/>
              <a:t>Raz dwa trzy.                                 dz. klaszczą 3 razy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Spadnie ciepły deszczyk               dz. poruszają paluszkami i ponad głowami i powoli      </a:t>
            </a:r>
          </a:p>
          <a:p>
            <a:pPr>
              <a:buNone/>
            </a:pPr>
            <a:r>
              <a:rPr lang="pl-PL" dirty="0" smtClean="0"/>
              <a:t>i wszystko odmieni                        opuszczają je wzdłuż całego ciała aż do podłogi.</a:t>
            </a:r>
          </a:p>
          <a:p>
            <a:pPr>
              <a:buNone/>
            </a:pPr>
            <a:r>
              <a:rPr lang="pl-PL" dirty="0" smtClean="0"/>
              <a:t>W naszym ogródeczku                  dz. rysują rękoma koła przed sobą.</a:t>
            </a:r>
          </a:p>
          <a:p>
            <a:pPr>
              <a:buNone/>
            </a:pPr>
            <a:r>
              <a:rPr lang="pl-PL" dirty="0" smtClean="0"/>
              <a:t>grządki zazieleni</a:t>
            </a:r>
          </a:p>
          <a:p>
            <a:pPr>
              <a:buNone/>
            </a:pPr>
            <a:r>
              <a:rPr lang="pl-PL" dirty="0" smtClean="0"/>
              <a:t>Raz dwa trzy.                                  dz. klaszczą 3 razy</a:t>
            </a:r>
          </a:p>
          <a:p>
            <a:pPr>
              <a:buNone/>
            </a:pPr>
            <a:r>
              <a:rPr lang="pl-PL" dirty="0" smtClean="0"/>
              <a:t>             </a:t>
            </a:r>
          </a:p>
          <a:p>
            <a:endParaRPr lang="pl-PL" dirty="0"/>
          </a:p>
        </p:txBody>
      </p:sp>
      <p:pic>
        <p:nvPicPr>
          <p:cNvPr id="6148" name="Picture 4" descr="Happy boy and girl dancing — Stock Vector © brgfx #127191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799" y="4916898"/>
            <a:ext cx="2720201" cy="194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UWAGA! ZAGADKA!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800" dirty="0"/>
              <a:t>Spotkasz go w ogrodzie,</a:t>
            </a:r>
          </a:p>
          <a:p>
            <a:pPr>
              <a:buNone/>
            </a:pPr>
            <a:r>
              <a:rPr lang="pl-PL" sz="2800" dirty="0"/>
              <a:t>gdzie pracuje co dzień</a:t>
            </a:r>
          </a:p>
          <a:p>
            <a:pPr>
              <a:buNone/>
            </a:pPr>
            <a:r>
              <a:rPr lang="pl-PL" sz="2800" dirty="0"/>
              <a:t>dba o krzaki i kwiatki,</a:t>
            </a:r>
          </a:p>
          <a:p>
            <a:pPr>
              <a:buNone/>
            </a:pPr>
            <a:r>
              <a:rPr lang="pl-PL" sz="2800" dirty="0"/>
              <a:t>sadzi rośliny z użyciem łopatki</a:t>
            </a:r>
            <a:r>
              <a:rPr lang="pl-PL" sz="2800" dirty="0" smtClean="0"/>
              <a:t>.</a:t>
            </a:r>
          </a:p>
          <a:p>
            <a:pPr>
              <a:buNone/>
            </a:pPr>
            <a:endParaRPr lang="pl-PL" sz="2800" dirty="0"/>
          </a:p>
          <a:p>
            <a:pPr>
              <a:buNone/>
            </a:pPr>
            <a:r>
              <a:rPr lang="pl-PL" sz="2800" dirty="0" smtClean="0"/>
              <a:t>OGRODNIK</a:t>
            </a:r>
            <a:endParaRPr lang="pl-PL" sz="2800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Fototapeta Kolorowanka chłopca tematu ogrodnictwo 1 na wymiar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32861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/>
              <a:t>„Co ogrodnik robi w ogrodzie</a:t>
            </a:r>
            <a:r>
              <a:rPr lang="pl-PL" sz="2400" b="1" dirty="0" smtClean="0"/>
              <a:t>”- </a:t>
            </a:r>
            <a:r>
              <a:rPr lang="pl-PL" sz="2400" b="1" dirty="0"/>
              <a:t>praca z </a:t>
            </a:r>
            <a:r>
              <a:rPr lang="pl-PL" sz="2400" b="1" dirty="0" smtClean="0"/>
              <a:t>obrazkiem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(Rodzic </a:t>
            </a:r>
            <a:r>
              <a:rPr lang="pl-PL" sz="2400" dirty="0"/>
              <a:t>tłumaczy dziecku na podstawie obrazków co </a:t>
            </a:r>
            <a:r>
              <a:rPr lang="pl-PL" sz="2400" dirty="0" smtClean="0"/>
              <a:t>można robić w ogrodzie)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4" name="Obraz 3" descr="https://2.bp.blogspot.com/-Rp9y13RZf78/Wsn84V--ZmI/AAAAAAAAL64/kOr9PirdE0kQGWSfeai9F__0XmqjwPJzgCLcBGAs/s1600/20180406_1324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0099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700" b="1" dirty="0"/>
              <a:t>Jakich narzędzi używa ogrodnik?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2700" b="1" dirty="0"/>
              <a:t>Jakie prace ogrodowe można wykonać przy pomocy prezentowanych narzędzi?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000" dirty="0"/>
              <a:t>Pamiętajcie drogie dzieci, że metalowymi narzędziami ogrodniczymi mogą posługiwać się tylko dorośli!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https://4.bp.blogspot.com/-o89RsiV72aU/Wsn9K8mTSeI/AAAAAAAAL68/KszvRxNQm_kYAuQAHK1Lv7g7uW3w2BKDwCLcBGAs/s1600/20180404_1124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42955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ZAGADKI: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006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Co to jest?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Do czego używamy tego narzędzia?</a:t>
            </a:r>
            <a:endParaRPr lang="pl-PL" dirty="0"/>
          </a:p>
        </p:txBody>
      </p:sp>
      <p:pic>
        <p:nvPicPr>
          <p:cNvPr id="19458" name="Picture 2" descr="Od czego zacząć wiosenne porządki w ogrodzie? – Kreatywn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4932315" cy="326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ZAGADKI: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Co to jest?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Do czego używamy tego narzędzia?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8434" name="Picture 2" descr="Ogrodowa konewka - Samouczki ozdobnicz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41567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182</Words>
  <Application>Microsoft Office PowerPoint</Application>
  <PresentationFormat>Pokaz na ekranie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WIOSENNE PORZĄDKI W OGRÓDKU </vt:lpstr>
      <vt:lpstr>Cześć Dzieciaki! :) Dzień dobry Rodzice! </vt:lpstr>
      <vt:lpstr>Zapraszam Was do nauki piosenki  „W naszym ogródeczku” (ZAŁĄCZNIK)</vt:lpstr>
      <vt:lpstr>Zaśpiewajcie piosenkę jeszcze raz, ale tym razem pobawcie się w ten sposób..</vt:lpstr>
      <vt:lpstr>UWAGA! ZAGADKA!</vt:lpstr>
      <vt:lpstr>„Co ogrodnik robi w ogrodzie”- praca z obrazkiem (Rodzic tłumaczy dziecku na podstawie obrazków co można robić w ogrodzie) </vt:lpstr>
      <vt:lpstr>Jakich narzędzi używa ogrodnik? Jakie prace ogrodowe można wykonać przy pomocy prezentowanych narzędzi? </vt:lpstr>
      <vt:lpstr>ZAGADKI: </vt:lpstr>
      <vt:lpstr>ZAGADKI:</vt:lpstr>
      <vt:lpstr>ZAGADKI:</vt:lpstr>
      <vt:lpstr>No i jak Ci poszło?</vt:lpstr>
      <vt:lpstr>Chętne dzieci zapraszam do gry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WIOSENNE PORZĄDKI W OGRÓDKU</dc:title>
  <dc:creator>user</dc:creator>
  <cp:lastModifiedBy>user</cp:lastModifiedBy>
  <cp:revision>5</cp:revision>
  <dcterms:created xsi:type="dcterms:W3CDTF">2020-04-28T02:05:04Z</dcterms:created>
  <dcterms:modified xsi:type="dcterms:W3CDTF">2020-04-28T02:43:48Z</dcterms:modified>
</cp:coreProperties>
</file>