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51D9-7926-4E82-8660-5FEF7FFC389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3A35-F9A3-4304-9522-1ED9239DE48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2XFw8P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v2fKGq0F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arzenach187@wp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5429264"/>
            <a:ext cx="7243786" cy="10287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 Wielkim Poście uczestniczymy w nabożeństwie Drogi Krzyżowej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4714884"/>
            <a:ext cx="4486284" cy="571504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Katecheza 43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Witajcie, Kaczuszki, moje Mądrale…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Tak bardzo chciałabym już spotkać się z Wami w przedszkolu, usiąść razem na dywanie                        i nawet trochę pokłócić się o to, kto dziś będzie obok mnie siedział </a:t>
            </a:r>
            <a:r>
              <a:rPr lang="pl-PL" dirty="0" smtClean="0">
                <a:sym typeface="Wingdings" pitchFamily="2" charset="2"/>
              </a:rPr>
              <a:t> </a:t>
            </a:r>
          </a:p>
          <a:p>
            <a:r>
              <a:rPr lang="pl-PL" dirty="0" smtClean="0">
                <a:sym typeface="Wingdings" pitchFamily="2" charset="2"/>
              </a:rPr>
              <a:t>Nie, nie – kłócić się nie wolno. Dzisiaj siedzimy </a:t>
            </a:r>
            <a:r>
              <a:rPr lang="pl-PL" dirty="0" smtClean="0">
                <a:sym typeface="Wingdings" pitchFamily="2" charset="2"/>
              </a:rPr>
              <a:t>wszyscy </a:t>
            </a:r>
            <a:r>
              <a:rPr lang="pl-PL" dirty="0" smtClean="0">
                <a:sym typeface="Wingdings" pitchFamily="2" charset="2"/>
              </a:rPr>
              <a:t>razem, razem się pomodlimy                             i pomyślimy trochę o Panu Jezusie. Bo ON też jest z nami, prawda? ZAWSZE JEST Z NAMI.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258285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Pomyślcie sobie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w serduszku,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za kogo się dziś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pomodlicie…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4214818"/>
            <a:ext cx="4543428" cy="2400304"/>
          </a:xfrm>
        </p:spPr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A teraz kliknijcie w link</a:t>
            </a:r>
          </a:p>
          <a:p>
            <a:r>
              <a:rPr lang="pl-PL" dirty="0" smtClean="0">
                <a:hlinkClick r:id="rId3"/>
              </a:rPr>
              <a:t>https://www.youtube.com/watch?v=DOB2XFw8Pns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Poznamy dzisiaj wydarzenia </a:t>
            </a:r>
            <a:br>
              <a:rPr lang="pl-PL" dirty="0" smtClean="0"/>
            </a:br>
            <a:r>
              <a:rPr lang="pl-PL" dirty="0" smtClean="0"/>
              <a:t>Drogi Krzyżowej Pana Jezusa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Pamiętacie, że Pan Jezus został skazany na śmierć krzyżową. Musiał dźwigać ciężki krzyż na górę Golgotę. Pod tym krzyżem 3 razy się przewracał,  a ludzie krzyczeli, popychali Go, dokuczali…                Krzyż był na pewno bardzo ciężki. </a:t>
            </a:r>
          </a:p>
          <a:p>
            <a:r>
              <a:rPr lang="pl-PL" dirty="0" smtClean="0"/>
              <a:t>Ale na drodze krzyżowej byli też dobrzy ludzie – Maryja – Mama Pana Jezusa, Szymon z Cyreny                  i św. Weronika.  Oni Panu Jezusowi pomagali. </a:t>
            </a:r>
          </a:p>
          <a:p>
            <a:r>
              <a:rPr lang="pl-PL" dirty="0" smtClean="0"/>
              <a:t>Na końcu drogi krzyżowej, już na Golgocie, Pan Jezus został przybity do krzyża i na nim umarł. Ciało Pana Jezusa zostało włożone do grobu.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Obejrzyjcie krótki film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Kliknijcie w link</a:t>
            </a:r>
          </a:p>
          <a:p>
            <a:r>
              <a:rPr lang="pl-PL" dirty="0" smtClean="0">
                <a:hlinkClick r:id="rId2"/>
              </a:rPr>
              <a:t>https://www.youtube.com/watch?v=Tcv2fKGq0F4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00438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Smutno Wam???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4743448"/>
            <a:ext cx="8229600" cy="211455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Nie martwcie się, 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Pan Jezus zostanie w grobie 3 dni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A potem…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Ale to już historia na następny raz, dobrze?</a:t>
            </a:r>
            <a:endParaRPr lang="pl-PL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dzisiaj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pl-PL" dirty="0" smtClean="0"/>
              <a:t>Wykonajcie pracę w książce do religii – katecheza 43</a:t>
            </a:r>
          </a:p>
          <a:p>
            <a:pPr algn="ctr">
              <a:buNone/>
            </a:pPr>
            <a:r>
              <a:rPr lang="pl-PL" dirty="0" smtClean="0"/>
              <a:t>W WIELKIM POŚCIE UCZESTNICZYMY                                                 W NABOŻEŃSTWIE DROGI KRZYŻOWEJ</a:t>
            </a:r>
          </a:p>
          <a:p>
            <a:pPr algn="r"/>
            <a:r>
              <a:rPr lang="pl-PL" dirty="0" smtClean="0"/>
              <a:t>Dziękuję Wam za uwagę</a:t>
            </a:r>
          </a:p>
          <a:p>
            <a:r>
              <a:rPr lang="pl-PL" dirty="0" smtClean="0"/>
              <a:t>I jeszcze jedno – trudne słowo na dzisiaj to: </a:t>
            </a:r>
            <a:r>
              <a:rPr lang="pl-PL" b="1" dirty="0" smtClean="0">
                <a:solidFill>
                  <a:srgbClr val="FF0000"/>
                </a:solidFill>
              </a:rPr>
              <a:t>GOLGOTA</a:t>
            </a:r>
            <a:r>
              <a:rPr lang="pl-PL" dirty="0" smtClean="0"/>
              <a:t> – </a:t>
            </a:r>
          </a:p>
          <a:p>
            <a:r>
              <a:rPr lang="pl-PL" dirty="0" smtClean="0"/>
              <a:t>I CO MĄDRALE? Trudne? Nie????!!</a:t>
            </a:r>
          </a:p>
          <a:p>
            <a:r>
              <a:rPr lang="pl-PL" dirty="0" smtClean="0"/>
              <a:t>To następnym razem będzie trudniejsze, aż połamiemy języczki, dobra?</a:t>
            </a:r>
          </a:p>
          <a:p>
            <a:r>
              <a:rPr lang="pl-PL" dirty="0" smtClean="0"/>
              <a:t>Pozdrawiam Was serdecznie, </a:t>
            </a:r>
          </a:p>
          <a:p>
            <a:r>
              <a:rPr lang="pl-PL" dirty="0" smtClean="0"/>
              <a:t>PA, </a:t>
            </a:r>
            <a:r>
              <a:rPr lang="pl-PL" dirty="0" err="1" smtClean="0"/>
              <a:t>PA</a:t>
            </a:r>
            <a:r>
              <a:rPr lang="pl-PL" dirty="0" smtClean="0"/>
              <a:t>…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P.S.</a:t>
            </a:r>
            <a:br>
              <a:rPr lang="pl-PL" dirty="0" smtClean="0"/>
            </a:br>
            <a:r>
              <a:rPr lang="pl-PL" dirty="0" smtClean="0"/>
              <a:t>PAMIĘTACIE???</a:t>
            </a:r>
            <a:endParaRPr lang="pl-PL" dirty="0"/>
          </a:p>
        </p:txBody>
      </p:sp>
      <p:pic>
        <p:nvPicPr>
          <p:cNvPr id="4" name="Symbol zastępczy zawartości 3" descr="IMG_20191220_1104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KONTAKT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DRODZY RODZICE,</a:t>
            </a:r>
          </a:p>
          <a:p>
            <a:r>
              <a:rPr lang="pl-PL" dirty="0" smtClean="0"/>
              <a:t>JEŚLI MOGĘ JAKOS POMÓC, LUB GDYBY DZIECI CHCIAŁY MI PRZESŁAC WIADOMOŚĆ LUB EFEKTY SWOJEJ PRACY, TO PROSZĘ O KONTAKT NA POCZTE EMAIL:</a:t>
            </a:r>
          </a:p>
          <a:p>
            <a:r>
              <a:rPr lang="pl-PL" dirty="0" smtClean="0">
                <a:hlinkClick r:id="rId2"/>
              </a:rPr>
              <a:t>marzenach187@wp.pl</a:t>
            </a:r>
            <a:r>
              <a:rPr lang="pl-PL" dirty="0" smtClean="0"/>
              <a:t> </a:t>
            </a:r>
          </a:p>
          <a:p>
            <a:endParaRPr lang="pl-PL" dirty="0"/>
          </a:p>
          <a:p>
            <a:pPr algn="r"/>
            <a:r>
              <a:rPr lang="pl-PL" dirty="0" smtClean="0"/>
              <a:t>Dziękuję za współpracę,</a:t>
            </a:r>
          </a:p>
          <a:p>
            <a:pPr algn="r"/>
            <a:r>
              <a:rPr lang="pl-PL" dirty="0" smtClean="0"/>
              <a:t>Marzena Chudzik 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334</Words>
  <Application>Microsoft Office PowerPoint</Application>
  <PresentationFormat>Pokaz na ekranie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W Wielkim Poście uczestniczymy w nabożeństwie Drogi Krzyżowej</vt:lpstr>
      <vt:lpstr>Witajcie, Kaczuszki, moje Mądrale… </vt:lpstr>
      <vt:lpstr>Pomyślcie sobie  w serduszku,  za kogo się dziś  pomodlicie…</vt:lpstr>
      <vt:lpstr>Poznamy dzisiaj wydarzenia  Drogi Krzyżowej Pana Jezusa </vt:lpstr>
      <vt:lpstr>Obejrzyjcie krótki film</vt:lpstr>
      <vt:lpstr>Smutno Wam???</vt:lpstr>
      <vt:lpstr>A dzisiaj </vt:lpstr>
      <vt:lpstr>P.S. PAMIĘTACIE???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Wielkim Poście uczestniczymy w nabożeństwie Drogi Krzyżowej</dc:title>
  <dc:creator>Marzena</dc:creator>
  <cp:lastModifiedBy>Marzena</cp:lastModifiedBy>
  <cp:revision>4</cp:revision>
  <dcterms:created xsi:type="dcterms:W3CDTF">2020-03-31T10:52:55Z</dcterms:created>
  <dcterms:modified xsi:type="dcterms:W3CDTF">2020-03-31T11:32:49Z</dcterms:modified>
</cp:coreProperties>
</file>