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B1144-80AE-428F-9021-EDD70D81B282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023A-6D15-4238-AAE4-D3869FB2B2F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c80xcOhv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zena\Desktop\WYPOCZYNEK%20W%20LESIE%20I%20NAD%20WOD&#260;\01%20Witamy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PK0mCWq2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4071942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chemeClr val="bg2"/>
                </a:solidFill>
              </a:rPr>
              <a:t>WYPOCZYNEK W LESIE</a:t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 I NAD WODĄ</a:t>
            </a:r>
            <a:endParaRPr lang="pl-PL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85720" y="21429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ODPOWIEDZCIE NA PYTANIA:</a:t>
            </a:r>
          </a:p>
          <a:p>
            <a:endParaRPr lang="pl-PL" sz="2400" b="1" dirty="0"/>
          </a:p>
          <a:p>
            <a:endParaRPr lang="pl-PL" sz="2400" b="1" dirty="0"/>
          </a:p>
          <a:p>
            <a:pPr>
              <a:buFont typeface="Wingdings" pitchFamily="2" charset="2"/>
              <a:buChar char="ü"/>
            </a:pPr>
            <a:r>
              <a:rPr lang="pl-PL" sz="2400" b="1" dirty="0" smtClean="0"/>
              <a:t>Dlaczego </a:t>
            </a:r>
            <a:r>
              <a:rPr lang="pl-PL" sz="2400" b="1" dirty="0"/>
              <a:t>nie wolno zanieczyszczać wody?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/>
              <a:t>Dlaczego </a:t>
            </a:r>
            <a:r>
              <a:rPr lang="pl-PL" sz="2400" b="1" dirty="0"/>
              <a:t>woda w życiu człowieka jest taka ważna?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POSŁUCHAJCIE WIERSZA: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/>
              <a:t>Chora rzeka (fragment)</a:t>
            </a:r>
          </a:p>
          <a:p>
            <a:pPr>
              <a:buNone/>
            </a:pPr>
            <a:r>
              <a:rPr lang="pl-PL" dirty="0"/>
              <a:t>Joanna Papuzińska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Śniła się kotkowi rzeka,</a:t>
            </a:r>
          </a:p>
          <a:p>
            <a:pPr>
              <a:buNone/>
            </a:pPr>
            <a:r>
              <a:rPr lang="pl-PL" dirty="0"/>
              <a:t>wielka rzeka, pełna mleka...</a:t>
            </a:r>
          </a:p>
          <a:p>
            <a:pPr>
              <a:buNone/>
            </a:pPr>
            <a:r>
              <a:rPr lang="pl-PL" dirty="0"/>
              <a:t>Tutaj płynie biała rzeka.</a:t>
            </a:r>
          </a:p>
          <a:p>
            <a:pPr>
              <a:buNone/>
            </a:pPr>
            <a:r>
              <a:rPr lang="pl-PL" dirty="0"/>
              <a:t>Jak tu pusto!</a:t>
            </a:r>
          </a:p>
          <a:p>
            <a:pPr>
              <a:buNone/>
            </a:pPr>
            <a:r>
              <a:rPr lang="pl-PL" dirty="0"/>
              <a:t>Drzewo uschło...</a:t>
            </a:r>
          </a:p>
          <a:p>
            <a:pPr>
              <a:buNone/>
            </a:pPr>
            <a:r>
              <a:rPr lang="pl-PL" dirty="0"/>
              <a:t>Cicho tak – ani ptak,</a:t>
            </a:r>
          </a:p>
          <a:p>
            <a:pPr>
              <a:buNone/>
            </a:pPr>
            <a:r>
              <a:rPr lang="pl-PL" dirty="0"/>
              <a:t>ani ważka, ani komar, ani bąk,</a:t>
            </a:r>
          </a:p>
          <a:p>
            <a:pPr>
              <a:buNone/>
            </a:pPr>
            <a:r>
              <a:rPr lang="pl-PL" dirty="0"/>
              <a:t>ani gad, ani płaz, ani ślimak,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ani </a:t>
            </a:r>
            <a:r>
              <a:rPr lang="pl-PL" dirty="0"/>
              <a:t>żadna </a:t>
            </a:r>
            <a:r>
              <a:rPr lang="pl-PL" dirty="0" smtClean="0"/>
              <a:t>wodna  roślina</a:t>
            </a:r>
            <a:r>
              <a:rPr lang="pl-PL" dirty="0"/>
              <a:t>,</a:t>
            </a:r>
          </a:p>
          <a:p>
            <a:pPr>
              <a:buNone/>
            </a:pPr>
            <a:r>
              <a:rPr lang="pl-PL" dirty="0"/>
              <a:t>[...] ani pstrąg,</a:t>
            </a:r>
          </a:p>
          <a:p>
            <a:pPr>
              <a:buNone/>
            </a:pPr>
            <a:r>
              <a:rPr lang="pl-PL" dirty="0"/>
              <a:t>nikt już nie żyje tutaj,</a:t>
            </a:r>
          </a:p>
          <a:p>
            <a:pPr>
              <a:buNone/>
            </a:pPr>
            <a:r>
              <a:rPr lang="pl-PL" dirty="0"/>
              <a:t>bo rzeka jest zatruta.</a:t>
            </a:r>
          </a:p>
          <a:p>
            <a:pPr>
              <a:buNone/>
            </a:pPr>
            <a:r>
              <a:rPr lang="pl-PL" dirty="0"/>
              <a:t>Sterczy napis: „Zakaz kąpieli”.</a:t>
            </a:r>
          </a:p>
          <a:p>
            <a:pPr>
              <a:buNone/>
            </a:pPr>
            <a:r>
              <a:rPr lang="pl-PL" dirty="0"/>
              <a:t>[...]</a:t>
            </a:r>
          </a:p>
          <a:p>
            <a:pPr>
              <a:buNone/>
            </a:pPr>
            <a:r>
              <a:rPr lang="pl-PL" dirty="0"/>
              <a:t>Chora rzeka nie narzeka,</a:t>
            </a:r>
          </a:p>
          <a:p>
            <a:pPr>
              <a:buNone/>
            </a:pPr>
            <a:r>
              <a:rPr lang="pl-PL" dirty="0"/>
              <a:t>tylko czeka, </a:t>
            </a:r>
            <a:r>
              <a:rPr lang="pl-PL" dirty="0"/>
              <a:t>czeka</a:t>
            </a:r>
            <a:r>
              <a:rPr lang="pl-PL" dirty="0"/>
              <a:t>, czeka...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ODPOWIEDZCIE NA PYTANIA:</a:t>
            </a:r>
          </a:p>
          <a:p>
            <a:endParaRPr lang="pl-PL" dirty="0"/>
          </a:p>
          <a:p>
            <a:pPr>
              <a:buNone/>
            </a:pPr>
            <a:r>
              <a:rPr lang="pl-PL" dirty="0"/>
              <a:t>Co śniło się kotkowi</a:t>
            </a:r>
            <a:r>
              <a:rPr lang="pl-PL" dirty="0" smtClean="0"/>
              <a:t>?</a:t>
            </a:r>
          </a:p>
          <a:p>
            <a:pPr>
              <a:buNone/>
            </a:pP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</a:t>
            </a:r>
            <a:r>
              <a:rPr lang="pl-PL" dirty="0"/>
              <a:t>Jakie zwierzęta mieszkają w wodzie</a:t>
            </a:r>
            <a:r>
              <a:rPr lang="pl-PL" dirty="0" smtClean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</a:t>
            </a:r>
            <a:r>
              <a:rPr lang="pl-PL" dirty="0"/>
              <a:t>Dlaczego wszystkie zwierzęta i rośliny wyprowadziły się z </a:t>
            </a:r>
            <a:r>
              <a:rPr lang="pl-PL" dirty="0" smtClean="0"/>
              <a:t>rzeki?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O </a:t>
            </a:r>
            <a:r>
              <a:rPr lang="pl-PL" dirty="0"/>
              <a:t>co może prosić rzeka?. </a:t>
            </a: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i="1" dirty="0" smtClean="0"/>
              <a:t>Np</a:t>
            </a:r>
            <a:r>
              <a:rPr lang="pl-PL" i="1" dirty="0"/>
              <a:t>.: </a:t>
            </a:r>
            <a:endParaRPr lang="pl-PL" i="1" dirty="0" smtClean="0"/>
          </a:p>
          <a:p>
            <a:pPr>
              <a:buNone/>
            </a:pPr>
            <a:r>
              <a:rPr lang="pl-PL" i="1" dirty="0"/>
              <a:t>	</a:t>
            </a:r>
            <a:r>
              <a:rPr lang="pl-PL" i="1" dirty="0" smtClean="0"/>
              <a:t>Nie </a:t>
            </a:r>
            <a:r>
              <a:rPr lang="pl-PL" i="1" dirty="0"/>
              <a:t>zanieczyszczaj mnie; </a:t>
            </a:r>
            <a:endParaRPr lang="pl-PL" i="1" dirty="0" smtClean="0"/>
          </a:p>
          <a:p>
            <a:pPr>
              <a:buNone/>
            </a:pPr>
            <a:r>
              <a:rPr lang="pl-PL" i="1" dirty="0"/>
              <a:t>	</a:t>
            </a:r>
            <a:r>
              <a:rPr lang="pl-PL" i="1" dirty="0" smtClean="0"/>
              <a:t>Nie </a:t>
            </a:r>
            <a:r>
              <a:rPr lang="pl-PL" i="1" dirty="0"/>
              <a:t>wrzucaj butelek i worków do wody; </a:t>
            </a:r>
            <a:endParaRPr lang="pl-PL" i="1" dirty="0" smtClean="0"/>
          </a:p>
          <a:p>
            <a:pPr>
              <a:buNone/>
            </a:pPr>
            <a:r>
              <a:rPr lang="pl-PL" i="1" dirty="0"/>
              <a:t>	</a:t>
            </a:r>
            <a:r>
              <a:rPr lang="pl-PL" i="1" dirty="0" smtClean="0"/>
              <a:t>Nie </a:t>
            </a:r>
            <a:r>
              <a:rPr lang="pl-PL" i="1" dirty="0"/>
              <a:t>zostawiaj śmieci na brzegu rzeki.</a:t>
            </a:r>
          </a:p>
          <a:p>
            <a:endParaRPr lang="pl-PL" dirty="0"/>
          </a:p>
        </p:txBody>
      </p:sp>
      <p:pic>
        <p:nvPicPr>
          <p:cNvPr id="5" name="Obraz 4" descr="pobr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695825"/>
            <a:ext cx="21145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POWIEDZCIE: </a:t>
            </a:r>
            <a:br>
              <a:rPr lang="pl-PL" dirty="0" smtClean="0"/>
            </a:br>
            <a:r>
              <a:rPr lang="pl-PL" dirty="0" smtClean="0"/>
              <a:t>KTÓRA RZEKA JEST CZYSTA, </a:t>
            </a:r>
            <a:br>
              <a:rPr lang="pl-PL" dirty="0" smtClean="0"/>
            </a:br>
            <a:r>
              <a:rPr lang="pl-PL" dirty="0" smtClean="0"/>
              <a:t>A KTÓRA BRUDNA?</a:t>
            </a:r>
            <a:endParaRPr lang="pl-PL" dirty="0"/>
          </a:p>
        </p:txBody>
      </p:sp>
      <p:pic>
        <p:nvPicPr>
          <p:cNvPr id="5" name="Symbol zastępczy zawartości 4" descr="55cd4ff283776_o_lar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4038600" cy="4096555"/>
          </a:xfrm>
        </p:spPr>
      </p:pic>
      <p:pic>
        <p:nvPicPr>
          <p:cNvPr id="6" name="Symbol zastępczy zawartości 5" descr="223329_czysta_rzeka_kamienie_l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038600" cy="41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CZYSTA I BRUDNA WODA – </a:t>
            </a:r>
            <a:br>
              <a:rPr lang="pl-PL" dirty="0" smtClean="0"/>
            </a:br>
            <a:r>
              <a:rPr lang="pl-PL" dirty="0" smtClean="0"/>
              <a:t>ZABAWA BADAWCZA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3800" dirty="0" smtClean="0"/>
              <a:t>Rodzic </a:t>
            </a:r>
            <a:r>
              <a:rPr lang="pl-PL" sz="3800" dirty="0"/>
              <a:t>stawia na stole przezroczysty pojemnik z czystą wodą. Dziecko wlewa do wody substancje (płyn do mycia naczyń, barwnik spożywczy, niebieską farbę). Obserwuje, co dzieje się pod wpływem substancji i stara się wyciągnąć wnioski, jak zmienia się woda. Następnie Rodzic wkłada do tego pojemnika z brudną wodą kwiatka. Dziecko przez cały dzień obserwuje, co się stanie z rośliną pod wpływem działania substancji, które wlało do wody. </a:t>
            </a:r>
            <a:endParaRPr lang="pl-PL" sz="3800" dirty="0" smtClean="0"/>
          </a:p>
          <a:p>
            <a:pPr algn="just">
              <a:buNone/>
            </a:pPr>
            <a:r>
              <a:rPr lang="pl-PL" sz="3800" dirty="0"/>
              <a:t>	</a:t>
            </a:r>
            <a:r>
              <a:rPr lang="pl-PL" sz="3800" b="1" dirty="0" smtClean="0"/>
              <a:t>Podsumowanie </a:t>
            </a:r>
            <a:r>
              <a:rPr lang="pl-PL" sz="3800" b="1" dirty="0"/>
              <a:t>eksperymentu. </a:t>
            </a:r>
            <a:endParaRPr lang="pl-PL" sz="3800" b="1" dirty="0" smtClean="0"/>
          </a:p>
          <a:p>
            <a:pPr algn="just">
              <a:buNone/>
            </a:pPr>
            <a:r>
              <a:rPr lang="pl-PL" sz="3800" b="1" dirty="0"/>
              <a:t>	</a:t>
            </a:r>
            <a:endParaRPr lang="pl-PL" sz="3800" b="1" dirty="0" smtClean="0"/>
          </a:p>
          <a:p>
            <a:pPr algn="just">
              <a:buNone/>
            </a:pPr>
            <a:r>
              <a:rPr lang="pl-PL" sz="3800" b="1" dirty="0"/>
              <a:t>	</a:t>
            </a:r>
            <a:r>
              <a:rPr lang="pl-PL" sz="3800" dirty="0" smtClean="0"/>
              <a:t>Rodzic </a:t>
            </a:r>
            <a:r>
              <a:rPr lang="pl-PL" sz="3800" dirty="0"/>
              <a:t>prowadzi rozmowę z dzieckiem na temat tego, co się stanie, gdy rośliny napiją się brudnej wody w rzece. Nawet bardzo mała ilość, wylanych substancji i wyrzuconych śmieci sprawia, że cała woda jest zanieczyszczona.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KROPELKI WODY - ZABAWA RUCHOWA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4929198"/>
            <a:ext cx="9144000" cy="19288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rgbClr val="002060"/>
                </a:solidFill>
              </a:rPr>
              <a:t>Rodzic </a:t>
            </a:r>
            <a:r>
              <a:rPr lang="pl-PL" b="1" dirty="0">
                <a:solidFill>
                  <a:srgbClr val="002060"/>
                </a:solidFill>
              </a:rPr>
              <a:t>rozkłada na </a:t>
            </a:r>
            <a:r>
              <a:rPr lang="pl-PL" b="1" dirty="0" smtClean="0">
                <a:solidFill>
                  <a:srgbClr val="002060"/>
                </a:solidFill>
              </a:rPr>
              <a:t>dywanie kartki</a:t>
            </a:r>
            <a:r>
              <a:rPr lang="pl-PL" b="1" dirty="0">
                <a:solidFill>
                  <a:srgbClr val="002060"/>
                </a:solidFill>
              </a:rPr>
              <a:t>, które będą </a:t>
            </a:r>
            <a:r>
              <a:rPr lang="pl-PL" b="1" dirty="0" smtClean="0">
                <a:solidFill>
                  <a:srgbClr val="002060"/>
                </a:solidFill>
              </a:rPr>
              <a:t>kałużami. Dziecko </a:t>
            </a:r>
            <a:r>
              <a:rPr lang="pl-PL" b="1" dirty="0">
                <a:solidFill>
                  <a:srgbClr val="002060"/>
                </a:solidFill>
              </a:rPr>
              <a:t>jest kropelką wody. Podczas gdy muzyka gra, dziecko </a:t>
            </a:r>
            <a:r>
              <a:rPr lang="pl-PL" b="1" dirty="0" smtClean="0">
                <a:solidFill>
                  <a:srgbClr val="002060"/>
                </a:solidFill>
              </a:rPr>
              <a:t>biega </a:t>
            </a:r>
            <a:r>
              <a:rPr lang="pl-PL" b="1" dirty="0">
                <a:solidFill>
                  <a:srgbClr val="002060"/>
                </a:solidFill>
              </a:rPr>
              <a:t>po pokoju. Na </a:t>
            </a:r>
            <a:r>
              <a:rPr lang="pl-PL" b="1" dirty="0" smtClean="0">
                <a:solidFill>
                  <a:srgbClr val="002060"/>
                </a:solidFill>
              </a:rPr>
              <a:t>hasło Rodzica, w dowolnym momencie: </a:t>
            </a:r>
            <a:r>
              <a:rPr lang="pl-PL" b="1" dirty="0">
                <a:solidFill>
                  <a:srgbClr val="FF0000"/>
                </a:solidFill>
              </a:rPr>
              <a:t>Kropelka do kałuży </a:t>
            </a:r>
            <a:r>
              <a:rPr lang="pl-PL" b="1" dirty="0">
                <a:solidFill>
                  <a:srgbClr val="002060"/>
                </a:solidFill>
              </a:rPr>
              <a:t>– dziecko zatrzymuje się przed wybraną </a:t>
            </a:r>
            <a:r>
              <a:rPr lang="pl-PL" b="1" dirty="0" smtClean="0">
                <a:solidFill>
                  <a:srgbClr val="002060"/>
                </a:solidFill>
              </a:rPr>
              <a:t>kałużą i </a:t>
            </a:r>
            <a:r>
              <a:rPr lang="pl-PL" b="1" dirty="0">
                <a:solidFill>
                  <a:srgbClr val="002060"/>
                </a:solidFill>
              </a:rPr>
              <a:t>wskakuje do niej obunóż.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14480" y="1071546"/>
            <a:ext cx="671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hlinkClick r:id="rId3"/>
              </a:rPr>
              <a:t>https://www.youtube.com/watch?v=yZc80xcOhvI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KONIEC PRACA PLASTYCZNA:</a:t>
            </a:r>
            <a:br>
              <a:rPr lang="pl-PL" dirty="0" smtClean="0"/>
            </a:br>
            <a:r>
              <a:rPr lang="pl-PL" dirty="0" smtClean="0"/>
              <a:t>Narysujcie samodzielnie wybrany rysunek:</a:t>
            </a:r>
            <a:endParaRPr lang="pl-PL" dirty="0"/>
          </a:p>
        </p:txBody>
      </p:sp>
      <p:pic>
        <p:nvPicPr>
          <p:cNvPr id="5" name="Symbol zastępczy zawartości 4" descr="302814412690294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6808"/>
            <a:ext cx="4038600" cy="2792747"/>
          </a:xfrm>
        </p:spPr>
      </p:pic>
      <p:pic>
        <p:nvPicPr>
          <p:cNvPr id="6" name="Symbol zastępczy zawartości 5" descr="83808496-water-drop-icon-over-white-background-vector-illustration-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3214686"/>
            <a:ext cx="2324100" cy="2324100"/>
          </a:xfrm>
        </p:spPr>
      </p:pic>
      <p:sp>
        <p:nvSpPr>
          <p:cNvPr id="7" name="pole tekstowe 6"/>
          <p:cNvSpPr txBox="1"/>
          <p:nvPr/>
        </p:nvSpPr>
        <p:spPr>
          <a:xfrm>
            <a:off x="2484473" y="5786454"/>
            <a:ext cx="4175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LAS LUB KROPLĘ WODY 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WSPÓLNĄ PRACĘ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000892" y="5786454"/>
            <a:ext cx="1220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PA, </a:t>
            </a:r>
            <a:r>
              <a:rPr lang="pl-PL" sz="3200" dirty="0" smtClean="0"/>
              <a:t>PA</a:t>
            </a:r>
            <a:endParaRPr lang="pl-PL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DOBRY, SKARBY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8271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b="1" dirty="0" smtClean="0"/>
              <a:t>POBAWMY SIĘ RAZEM</a:t>
            </a:r>
          </a:p>
          <a:p>
            <a:pPr algn="ctr"/>
            <a:endParaRPr lang="pl-PL" b="1" dirty="0"/>
          </a:p>
          <a:p>
            <a:pPr algn="ctr">
              <a:buNone/>
            </a:pPr>
            <a:r>
              <a:rPr lang="pl-PL" b="1" dirty="0" smtClean="0"/>
              <a:t>NA PEWNO PAMIETACIĘ TĘ ZABAWĘ – </a:t>
            </a:r>
          </a:p>
          <a:p>
            <a:pPr algn="ctr">
              <a:buNone/>
            </a:pPr>
            <a:r>
              <a:rPr lang="pl-PL" b="1" dirty="0" smtClean="0"/>
              <a:t>NAUCZCIE RODZICÓW: </a:t>
            </a:r>
          </a:p>
          <a:p>
            <a:pPr algn="ctr"/>
            <a:endParaRPr lang="pl-PL" dirty="0"/>
          </a:p>
        </p:txBody>
      </p:sp>
      <p:pic>
        <p:nvPicPr>
          <p:cNvPr id="4" name="01 Witam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86644" y="5286388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7000" t="-25000" r="-1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757610" cy="3929090"/>
          </a:xfrm>
        </p:spPr>
        <p:txBody>
          <a:bodyPr>
            <a:normAutofit/>
          </a:bodyPr>
          <a:lstStyle/>
          <a:p>
            <a:r>
              <a:rPr lang="pl-PL" dirty="0" smtClean="0"/>
              <a:t>ZOBACZCIE HISTORYJKĘ OBRAZKOWĄ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3714752"/>
            <a:ext cx="3857652" cy="2411411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I ODPOWIADAJCIE </a:t>
            </a:r>
          </a:p>
          <a:p>
            <a:pPr algn="ctr">
              <a:buNone/>
            </a:pPr>
            <a:r>
              <a:rPr lang="pl-PL" dirty="0" smtClean="0"/>
              <a:t>NA PYTANIA: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8534" y="5780782"/>
            <a:ext cx="8926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smtClean="0"/>
              <a:t>GDZIE WYBRAŁA SIĘ GRUPA PRZEDSZKOLNA?</a:t>
            </a:r>
          </a:p>
          <a:p>
            <a:pPr algn="ctr"/>
            <a:r>
              <a:rPr lang="pl-PL" sz="3200" b="1" dirty="0" smtClean="0"/>
              <a:t>CO DZIECI ZAMIERZAŁY ROBIĆ NA LEŚNEJ POLANIE?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429264"/>
            <a:ext cx="8360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smtClean="0"/>
              <a:t>CO DZIECI ZOBACZYŁY NA MIEJSCU?</a:t>
            </a:r>
          </a:p>
          <a:p>
            <a:pPr algn="ctr"/>
            <a:r>
              <a:rPr lang="pl-PL" sz="3200" b="1" dirty="0" smtClean="0"/>
              <a:t>NA JAKI POMYSŁ WPADŁA PANI NAUCZYCIELKA?</a:t>
            </a:r>
          </a:p>
          <a:p>
            <a:pPr algn="ctr"/>
            <a:r>
              <a:rPr lang="pl-PL" sz="3200" b="1" dirty="0" smtClean="0"/>
              <a:t>DO KOGO ZADZWONIŁA?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5657671"/>
            <a:ext cx="872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CO SIĘ STAŁO ZE ŚMIECIAMI?</a:t>
            </a:r>
          </a:p>
          <a:p>
            <a:r>
              <a:rPr lang="pl-PL" sz="2400" b="1" dirty="0" smtClean="0"/>
              <a:t>DLACZEGO PRZEDSZKOLAKI MAJĄ WORKI W RÓŻNYCH KOLORACH?</a:t>
            </a:r>
          </a:p>
          <a:p>
            <a:r>
              <a:rPr lang="pl-PL" sz="2400" b="1" dirty="0" smtClean="0"/>
              <a:t>DLACZEGO MAJĄ ZAŁOŻONE RĘKAWICZKI?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288340"/>
            <a:ext cx="91551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JAKI ZNAK STANĄŁ NA POLANIE?</a:t>
            </a:r>
          </a:p>
          <a:p>
            <a:r>
              <a:rPr lang="pl-PL" sz="3200" b="1" dirty="0" smtClean="0"/>
              <a:t>CO ZROBIĆ, GDY CHCEMY WYRZUCIĆ COŚ DO KOSZA,</a:t>
            </a:r>
          </a:p>
          <a:p>
            <a:r>
              <a:rPr lang="pl-PL" sz="3200" b="1" dirty="0" smtClean="0"/>
              <a:t>A W POBLIŻU NIE MA ŻADNEGO?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PODOBAŁO SIĘ WAM ZACHOWANIE DZIECI Z HISTORYJKI?</a:t>
            </a:r>
            <a:endParaRPr lang="pl-PL" dirty="0"/>
          </a:p>
        </p:txBody>
      </p:sp>
      <p:pic>
        <p:nvPicPr>
          <p:cNvPr id="5" name="Symbol zastępczy zawartości 4" descr="porównanie-czysty-i-brudny-park-1211383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168" r="51105"/>
          <a:stretch>
            <a:fillRect/>
          </a:stretch>
        </p:blipFill>
        <p:spPr>
          <a:xfrm>
            <a:off x="571472" y="2000240"/>
            <a:ext cx="3429024" cy="3303224"/>
          </a:xfrm>
        </p:spPr>
      </p:pic>
      <p:pic>
        <p:nvPicPr>
          <p:cNvPr id="6" name="Symbol zastępczy zawartości 5" descr="porównanie-czysty-i-brudny-park-1211383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954" b="6151"/>
          <a:stretch>
            <a:fillRect/>
          </a:stretch>
        </p:blipFill>
        <p:spPr>
          <a:xfrm>
            <a:off x="4572000" y="2071678"/>
            <a:ext cx="3558437" cy="3214710"/>
          </a:xfrm>
        </p:spPr>
      </p:pic>
      <p:sp>
        <p:nvSpPr>
          <p:cNvPr id="7" name="pole tekstowe 6"/>
          <p:cNvSpPr txBox="1"/>
          <p:nvPr/>
        </p:nvSpPr>
        <p:spPr>
          <a:xfrm>
            <a:off x="977362" y="5429264"/>
            <a:ext cx="71892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MI BARDZO. </a:t>
            </a:r>
          </a:p>
          <a:p>
            <a:r>
              <a:rPr lang="pl-PL" sz="3200" b="1" dirty="0" smtClean="0"/>
              <a:t>TE DZIECIAKI TO STRAŻNICY PRZYRODY!!!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OBEJRZYJCIE FILMIK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hlinkClick r:id="rId3"/>
              </a:rPr>
              <a:t>	https://www.youtube.com/watch?v=XwPK0mCWq2Y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299</Words>
  <Application>Microsoft Office PowerPoint</Application>
  <PresentationFormat>Pokaz na ekranie (4:3)</PresentationFormat>
  <Paragraphs>75</Paragraphs>
  <Slides>16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WYPOCZYNEK W LESIE  I NAD WODĄ</vt:lpstr>
      <vt:lpstr>DZIEŃ DOBRY, SKARBY</vt:lpstr>
      <vt:lpstr>ZOBACZCIE HISTORYJKĘ OBRAZKOWĄ</vt:lpstr>
      <vt:lpstr>Slajd 4</vt:lpstr>
      <vt:lpstr>Slajd 5</vt:lpstr>
      <vt:lpstr>Slajd 6</vt:lpstr>
      <vt:lpstr>Slajd 7</vt:lpstr>
      <vt:lpstr>PODOBAŁO SIĘ WAM ZACHOWANIE DZIECI Z HISTORYJKI?</vt:lpstr>
      <vt:lpstr>OBEJRZYJCIE FILMIK</vt:lpstr>
      <vt:lpstr>Slajd 10</vt:lpstr>
      <vt:lpstr>POSŁUCHAJCIE WIERSZA:</vt:lpstr>
      <vt:lpstr>POWIEDZCIE:  KTÓRA RZEKA JEST CZYSTA,  A KTÓRA BRUDNA?</vt:lpstr>
      <vt:lpstr>CZYSTA I BRUDNA WODA –  ZABAWA BADAWCZA</vt:lpstr>
      <vt:lpstr>KROPELKI WODY - ZABAWA RUCHOWA</vt:lpstr>
      <vt:lpstr>NA KONIEC PRACA PLASTYCZNA: Narysujcie samodzielnie wybrany rysunek:</vt:lpstr>
      <vt:lpstr>DZIĘKUJEMY ZA WSPÓLNĄ PRACĘ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WYPOCZYNEK W LESIE I NAD WODĄ</dc:title>
  <dc:creator>Marzena</dc:creator>
  <cp:lastModifiedBy>Marzena</cp:lastModifiedBy>
  <cp:revision>7</cp:revision>
  <dcterms:created xsi:type="dcterms:W3CDTF">2020-04-27T13:36:48Z</dcterms:created>
  <dcterms:modified xsi:type="dcterms:W3CDTF">2020-04-27T14:44:44Z</dcterms:modified>
</cp:coreProperties>
</file>