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9C52-C434-4D07-8250-2C5B42B54A34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D38E-C14F-4A64-81F6-B1A8E21166A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M&#261;dre%20bajki%20do%20s&#322;uchania\02%20Sroczka%20Migotka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XJxR1Ul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pl9jeBef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5387975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ZGODNĄ ZABAWĄ WIELBIMY PANA JEZUSA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3174" y="357166"/>
            <a:ext cx="367761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A W DOMU???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NASZA ZABAWA ZAWSZE MUSI BYĆ GRZECZNA I ZGODNA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POSŁUCHAJCIE BAJKI O SROCZCE MIGOTCE</a:t>
            </a:r>
          </a:p>
          <a:p>
            <a:r>
              <a:rPr lang="pl-PL" dirty="0" smtClean="0"/>
              <a:t>I PAMIĘTAJCIE</a:t>
            </a:r>
          </a:p>
          <a:p>
            <a:endParaRPr lang="pl-PL" dirty="0"/>
          </a:p>
          <a:p>
            <a:r>
              <a:rPr lang="pl-PL" dirty="0" smtClean="0"/>
              <a:t>WARTO SIĘ DZIELIĆ!!! 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02 Sroczka Migot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86446" y="330517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WITAJCIE, SKARBY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ZAPRASZAM WAS DO WSPÓLNEJ MODLITWY</a:t>
            </a:r>
          </a:p>
          <a:p>
            <a:endParaRPr lang="pl-PL" dirty="0" smtClean="0"/>
          </a:p>
          <a:p>
            <a:r>
              <a:rPr lang="pl-PL" dirty="0" smtClean="0"/>
              <a:t>SPRÓBUJCIE ZAŚPIEWAĆ I POKAZAĆ TĄ MODLITWĘ, TAK JAK W PRZEDSZKOLU…</a:t>
            </a:r>
          </a:p>
          <a:p>
            <a:endParaRPr lang="pl-PL" dirty="0"/>
          </a:p>
          <a:p>
            <a:r>
              <a:rPr lang="pl-PL" dirty="0" smtClean="0">
                <a:hlinkClick r:id="rId2"/>
              </a:rPr>
              <a:t>https://www.youtube.com/watch?v=BHXJxR1UlSI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GDY BAWIMY SIĘ W ZGODZIE </a:t>
            </a:r>
            <a:br>
              <a:rPr lang="pl-PL" dirty="0" smtClean="0"/>
            </a:br>
            <a:r>
              <a:rPr lang="pl-PL" dirty="0" smtClean="0"/>
              <a:t>Z INNYMI, </a:t>
            </a:r>
            <a:br>
              <a:rPr lang="pl-PL" dirty="0" smtClean="0"/>
            </a:br>
            <a:r>
              <a:rPr lang="pl-PL" dirty="0" smtClean="0"/>
              <a:t>NASZĄ ZABAWĄ WIELBIMY </a:t>
            </a:r>
            <a:br>
              <a:rPr lang="pl-PL" dirty="0" smtClean="0"/>
            </a:br>
            <a:r>
              <a:rPr lang="pl-PL" dirty="0" smtClean="0"/>
              <a:t>PANA JEZUSA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NA KONIEC ZAŚPIEWAJMY RAZEM:</a:t>
            </a:r>
          </a:p>
          <a:p>
            <a:r>
              <a:rPr lang="pl-PL" dirty="0" smtClean="0">
                <a:hlinkClick r:id="rId2"/>
              </a:rPr>
              <a:t>https://www.youtube.com/watch?v=Ibpl9jeBef8</a:t>
            </a:r>
            <a:endParaRPr lang="pl-PL" dirty="0" smtClean="0"/>
          </a:p>
          <a:p>
            <a:endParaRPr lang="pl-PL" dirty="0"/>
          </a:p>
          <a:p>
            <a:pPr algn="r">
              <a:buNone/>
            </a:pPr>
            <a:r>
              <a:rPr lang="pl-PL" sz="2600" dirty="0" smtClean="0"/>
              <a:t>POZDRAWIAM WAS, MOJE ANIOŁKI…</a:t>
            </a:r>
          </a:p>
          <a:p>
            <a:pPr algn="r">
              <a:buNone/>
            </a:pPr>
            <a:r>
              <a:rPr lang="pl-PL" sz="2600" dirty="0" smtClean="0"/>
              <a:t>Pa, </a:t>
            </a:r>
            <a:r>
              <a:rPr lang="pl-PL" sz="2600" dirty="0" err="1" smtClean="0"/>
              <a:t>pa</a:t>
            </a:r>
            <a:r>
              <a:rPr lang="pl-PL" sz="2600" dirty="0" smtClean="0"/>
              <a:t> – </a:t>
            </a:r>
          </a:p>
          <a:p>
            <a:pPr algn="r">
              <a:buNone/>
            </a:pPr>
            <a:r>
              <a:rPr lang="pl-PL" sz="2600" dirty="0" smtClean="0"/>
              <a:t>P. Marzenka 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 BÓG JEST Z NAMI ZAWSZE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DZISIAJ ZAPRASZAMY GO DO NASZEJ ZABAWY</a:t>
            </a:r>
          </a:p>
          <a:p>
            <a:endParaRPr lang="pl-PL" dirty="0"/>
          </a:p>
          <a:p>
            <a:r>
              <a:rPr lang="pl-PL" dirty="0" smtClean="0"/>
              <a:t>TYLKO, ŻEBY ZABAWA MOGŁA PODOBAĆ SIĘ PANU BOGU MUSIMY PAMIETAĆ O PEWNYCH ZASADACH:</a:t>
            </a:r>
          </a:p>
          <a:p>
            <a:r>
              <a:rPr lang="pl-PL" dirty="0" smtClean="0"/>
              <a:t>W PRZEDSZKOLU POWINNO BYĆ TAK: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110</Words>
  <Application>Microsoft Office PowerPoint</Application>
  <PresentationFormat>Pokaz na ekranie (4:3)</PresentationFormat>
  <Paragraphs>25</Paragraphs>
  <Slides>23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ZGODNĄ ZABAWĄ WIELBIMY PANA JEZUSA</vt:lpstr>
      <vt:lpstr>WITAJCIE, SKARBY</vt:lpstr>
      <vt:lpstr>PAN BÓG JEST Z NAMI ZAWSZE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NASZA ZABAWA ZAWSZE MUSI BYĆ GRZECZNA I ZGODNA</vt:lpstr>
      <vt:lpstr>Slajd 18</vt:lpstr>
      <vt:lpstr>Slajd 19</vt:lpstr>
      <vt:lpstr>Slajd 20</vt:lpstr>
      <vt:lpstr>Slajd 21</vt:lpstr>
      <vt:lpstr>Slajd 22</vt:lpstr>
      <vt:lpstr>GDY BAWIMY SIĘ W ZGODZIE  Z INNYMI,  NASZĄ ZABAWĄ WIELBIMY  PANA JEZUSA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ZGODNĄ ZABAWĄ WIELBIMY PANA JEZUSA</dc:title>
  <dc:creator>Marzena</dc:creator>
  <cp:lastModifiedBy>Marzena</cp:lastModifiedBy>
  <cp:revision>5</cp:revision>
  <dcterms:created xsi:type="dcterms:W3CDTF">2020-05-05T10:22:09Z</dcterms:created>
  <dcterms:modified xsi:type="dcterms:W3CDTF">2020-05-05T11:03:50Z</dcterms:modified>
</cp:coreProperties>
</file>