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79F8-89DC-4D8F-8A06-B71A955ED312}" type="datetimeFigureOut">
              <a:rPr lang="pl-PL" smtClean="0"/>
              <a:pPr/>
              <a:t>07.04.2020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B456-FA5F-4373-93E7-053529D90D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arzenach187@wp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B2XFw8Pn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C4o9AuysWw&amp;t=6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43174" y="5072074"/>
            <a:ext cx="6215106" cy="1470025"/>
          </a:xfrm>
        </p:spPr>
        <p:txBody>
          <a:bodyPr/>
          <a:lstStyle/>
          <a:p>
            <a:r>
              <a:rPr lang="pl-PL" dirty="0" smtClean="0"/>
              <a:t> ZMARTWYCHWSTAŁ   PAN ALLELUJA!!!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4643422"/>
            <a:ext cx="8229600" cy="2214578"/>
          </a:xfrm>
        </p:spPr>
        <p:txBody>
          <a:bodyPr>
            <a:normAutofit fontScale="92500"/>
          </a:bodyPr>
          <a:lstStyle/>
          <a:p>
            <a:r>
              <a:rPr lang="pl-PL" sz="2400" b="1" dirty="0" smtClean="0"/>
              <a:t>PS</a:t>
            </a:r>
            <a:r>
              <a:rPr lang="pl-PL" sz="2400" dirty="0" smtClean="0"/>
              <a:t>. </a:t>
            </a:r>
          </a:p>
          <a:p>
            <a:r>
              <a:rPr lang="pl-PL" sz="2400" b="1" dirty="0" smtClean="0"/>
              <a:t>Dzisiaj proponuję WAM zadanie </a:t>
            </a:r>
            <a:r>
              <a:rPr lang="pl-PL" sz="2400" b="1" dirty="0"/>
              <a:t>niezwykłe…</a:t>
            </a:r>
          </a:p>
          <a:p>
            <a:r>
              <a:rPr lang="pl-PL" sz="2400" b="1" dirty="0"/>
              <a:t>W tym trudnym czasie gdy tak wielu ludzi choruje, potrzebujemy pomocy lekarzy, pielęgniarek, ratowników medycznych. </a:t>
            </a:r>
          </a:p>
          <a:p>
            <a:r>
              <a:rPr lang="pl-PL" sz="2400" b="1" dirty="0"/>
              <a:t>Dlatego liczę na Waszą pomoc.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PROSZĘ, ABYŚCIE DLA NICH NARYSOWALI KAARTKĘ Z </a:t>
            </a:r>
            <a:r>
              <a:rPr lang="pl-PL" dirty="0" smtClean="0"/>
              <a:t>ŻYCZENIAMI ŚWIĄTECZNYMI</a:t>
            </a:r>
            <a:r>
              <a:rPr lang="pl-PL" dirty="0"/>
              <a:t>, </a:t>
            </a:r>
            <a:r>
              <a:rPr lang="pl-PL" dirty="0" smtClean="0"/>
              <a:t>    ALBO </a:t>
            </a:r>
            <a:r>
              <a:rPr lang="pl-PL" dirty="0"/>
              <a:t>LAURKĘ Z </a:t>
            </a:r>
            <a:r>
              <a:rPr lang="pl-PL" dirty="0" smtClean="0"/>
              <a:t>PODZIĘKOWANIEM</a:t>
            </a:r>
            <a:r>
              <a:rPr lang="pl-PL" dirty="0"/>
              <a:t>, </a:t>
            </a:r>
            <a:r>
              <a:rPr lang="pl-PL" dirty="0" smtClean="0"/>
              <a:t>                              A </a:t>
            </a:r>
            <a:r>
              <a:rPr lang="pl-PL" dirty="0"/>
              <a:t>MOŻE NAGRACIE ŻYCZENIA W FILMIKU CZY DYKTAFONIE?</a:t>
            </a:r>
          </a:p>
          <a:p>
            <a:r>
              <a:rPr lang="pl-PL" dirty="0"/>
              <a:t>Cokolwiek możecie zrobić, żeby pomóc tym, którzy najbardziej pomagają, będzie baaaaardzo ważne.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Czekam na Wasze prace do  </a:t>
            </a:r>
            <a:r>
              <a:rPr lang="pl-PL" dirty="0" smtClean="0"/>
              <a:t>czwartku </a:t>
            </a:r>
            <a:r>
              <a:rPr lang="pl-PL" dirty="0"/>
              <a:t>wieczorem. Przysyłajcie je na adres mail: </a:t>
            </a:r>
            <a:r>
              <a:rPr lang="pl-PL" u="sng" dirty="0">
                <a:hlinkClick r:id="rId2"/>
              </a:rPr>
              <a:t>marzenach187@wp.pl</a:t>
            </a:r>
            <a:r>
              <a:rPr lang="pl-PL" dirty="0"/>
              <a:t> </a:t>
            </a:r>
          </a:p>
          <a:p>
            <a:r>
              <a:rPr lang="pl-PL" dirty="0"/>
              <a:t>Ja je odeślę do szpitala zakaźnego w Łańcucie. Taki prezent od naszych przedszkolaków, ok</a:t>
            </a:r>
            <a:r>
              <a:rPr lang="pl-PL" dirty="0" smtClean="0"/>
              <a:t>.?</a:t>
            </a:r>
          </a:p>
          <a:p>
            <a:endParaRPr lang="pl-PL" dirty="0"/>
          </a:p>
          <a:p>
            <a:r>
              <a:rPr lang="pl-PL" dirty="0" smtClean="0"/>
              <a:t>Powodzenia, Aniołki. Dacie radę, jak zawsze </a:t>
            </a:r>
            <a:r>
              <a:rPr lang="pl-PL" dirty="0" smtClean="0">
                <a:sym typeface="Wingdings" pitchFamily="2" charset="2"/>
              </a:rPr>
              <a:t> </a:t>
            </a:r>
          </a:p>
          <a:p>
            <a:r>
              <a:rPr lang="pl-PL" dirty="0" smtClean="0">
                <a:sym typeface="Wingdings" pitchFamily="2" charset="2"/>
              </a:rPr>
              <a:t>Pozdrawiam, </a:t>
            </a:r>
          </a:p>
          <a:p>
            <a:r>
              <a:rPr lang="pl-PL" dirty="0" smtClean="0">
                <a:sym typeface="Wingdings" pitchFamily="2" charset="2"/>
              </a:rPr>
              <a:t>M. Chudzik </a:t>
            </a:r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/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WITAJCIE </a:t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DZIECIAKI</a:t>
            </a:r>
            <a:br>
              <a:rPr lang="pl-PL" dirty="0" smtClean="0">
                <a:solidFill>
                  <a:schemeClr val="bg2"/>
                </a:solidFill>
              </a:rPr>
            </a:b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ZACZNIJMY </a:t>
            </a:r>
          </a:p>
          <a:p>
            <a:pPr>
              <a:buNone/>
            </a:pPr>
            <a:r>
              <a:rPr lang="pl-PL" dirty="0">
                <a:solidFill>
                  <a:schemeClr val="bg2"/>
                </a:solidFill>
              </a:rPr>
              <a:t>	</a:t>
            </a:r>
            <a:r>
              <a:rPr lang="pl-PL" dirty="0" smtClean="0">
                <a:solidFill>
                  <a:schemeClr val="bg2"/>
                </a:solidFill>
              </a:rPr>
              <a:t>OD MODLITWY </a:t>
            </a:r>
          </a:p>
          <a:p>
            <a:pPr>
              <a:buNone/>
            </a:pPr>
            <a:endParaRPr lang="pl-PL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pl-PL" sz="1800" dirty="0" smtClean="0">
                <a:hlinkClick r:id="rId3"/>
              </a:rPr>
              <a:t>https://www.youtube.com/watch?v=DOB2XFw8Pns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3757610" cy="71438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KOCHANI</a:t>
            </a:r>
            <a:r>
              <a:rPr lang="pl-PL" dirty="0" smtClean="0">
                <a:solidFill>
                  <a:schemeClr val="bg2"/>
                </a:solidFill>
              </a:rPr>
              <a:t/>
            </a:r>
            <a:br>
              <a:rPr lang="pl-PL" dirty="0" smtClean="0">
                <a:solidFill>
                  <a:schemeClr val="bg2"/>
                </a:solidFill>
              </a:rPr>
            </a:b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0694" y="1643050"/>
            <a:ext cx="3286148" cy="4900633"/>
          </a:xfrm>
          <a:solidFill>
            <a:schemeClr val="accent3"/>
          </a:solidFill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Przyszedł </a:t>
            </a:r>
            <a:r>
              <a:rPr lang="pl-PL" dirty="0"/>
              <a:t>czas najważniejszych dni…</a:t>
            </a:r>
          </a:p>
          <a:p>
            <a:r>
              <a:rPr lang="pl-PL" dirty="0"/>
              <a:t>Pamiętacie, ostatnio mówiliśmy o tym, że Pan Jezus wjechał do Jerozolimy na osiołku, a ludzie witali Go </a:t>
            </a:r>
            <a:r>
              <a:rPr lang="pl-PL" dirty="0" smtClean="0"/>
              <a:t>palmami                          </a:t>
            </a:r>
            <a:r>
              <a:rPr lang="pl-PL" dirty="0"/>
              <a:t>i wołali, że jest Królem.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71456"/>
            <a:ext cx="3114668" cy="5857940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bg2"/>
                </a:solidFill>
              </a:rPr>
              <a:t>Kilka dni później Pan Jezus dźwigał ciężki krzyż na górę Golgotę i tam został ukrzyżowany. Jego </a:t>
            </a:r>
            <a:r>
              <a:rPr lang="pl-PL" dirty="0" smtClean="0">
                <a:solidFill>
                  <a:schemeClr val="bg2"/>
                </a:solidFill>
              </a:rPr>
              <a:t>Ciało </a:t>
            </a:r>
            <a:r>
              <a:rPr lang="pl-PL" dirty="0">
                <a:solidFill>
                  <a:schemeClr val="bg2"/>
                </a:solidFill>
              </a:rPr>
              <a:t>zdjęto z krzyża i włożono do grobu.  Było to w piątek wieczorem. Pamiętacie też, </a:t>
            </a:r>
            <a:r>
              <a:rPr lang="pl-PL" dirty="0" smtClean="0">
                <a:solidFill>
                  <a:schemeClr val="bg2"/>
                </a:solidFill>
              </a:rPr>
              <a:t>                    że </a:t>
            </a:r>
            <a:r>
              <a:rPr lang="pl-PL" dirty="0">
                <a:solidFill>
                  <a:schemeClr val="bg2"/>
                </a:solidFill>
              </a:rPr>
              <a:t>grób Pana Jezus przypieczętowano wielkim kamieniem, a obok grobu postawiono żołnierzy, żeby nikt nie wykradł Jego Ciała. Tymczasem…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42918"/>
            <a:ext cx="2571736" cy="5643602"/>
          </a:xfrm>
        </p:spPr>
        <p:txBody>
          <a:bodyPr>
            <a:noAutofit/>
          </a:bodyPr>
          <a:lstStyle/>
          <a:p>
            <a:r>
              <a:rPr lang="pl-PL" sz="1800" b="1" dirty="0">
                <a:solidFill>
                  <a:schemeClr val="bg2"/>
                </a:solidFill>
              </a:rPr>
              <a:t>W niedzielny poranek obok grobu Pana Jezusa zatrzęsła się ziemia, żołnierze przestraszeni uciekli, bo Pan Jezus … wyszedł z grobu – żywy i prawdziwy. Ukazał się kobietom </a:t>
            </a:r>
            <a:r>
              <a:rPr lang="pl-PL" sz="1800" b="1" dirty="0" smtClean="0">
                <a:solidFill>
                  <a:schemeClr val="bg2"/>
                </a:solidFill>
              </a:rPr>
              <a:t>               i </a:t>
            </a:r>
            <a:r>
              <a:rPr lang="pl-PL" sz="1800" b="1" dirty="0">
                <a:solidFill>
                  <a:schemeClr val="bg2"/>
                </a:solidFill>
              </a:rPr>
              <a:t>Apostołom</a:t>
            </a:r>
            <a:r>
              <a:rPr lang="pl-PL" sz="1800" b="1" dirty="0" smtClean="0">
                <a:solidFill>
                  <a:schemeClr val="bg2"/>
                </a:solidFill>
              </a:rPr>
              <a:t>.                                    </a:t>
            </a:r>
            <a:r>
              <a:rPr lang="pl-PL" sz="1800" b="1" dirty="0">
                <a:solidFill>
                  <a:schemeClr val="bg2"/>
                </a:solidFill>
              </a:rPr>
              <a:t>I choć trudno im było w to wszystko uwierzyć, to wtedy zrozumieli, </a:t>
            </a:r>
            <a:r>
              <a:rPr lang="pl-PL" sz="1800" b="1" dirty="0" smtClean="0">
                <a:solidFill>
                  <a:schemeClr val="bg2"/>
                </a:solidFill>
              </a:rPr>
              <a:t>                    że </a:t>
            </a:r>
            <a:r>
              <a:rPr lang="pl-PL" sz="1800" b="1" dirty="0">
                <a:solidFill>
                  <a:schemeClr val="bg2"/>
                </a:solidFill>
              </a:rPr>
              <a:t>Pan Jezus jest prawdziwym Bogiem, który potrafi pokonać największe zło, śmierć i grzech.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t="-1000" r="-5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229710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2"/>
                </a:solidFill>
              </a:rPr>
              <a:t>I DLATEGO </a:t>
            </a:r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MAMY </a:t>
            </a:r>
            <a:r>
              <a:rPr lang="pl-PL" b="1" dirty="0">
                <a:solidFill>
                  <a:schemeClr val="bg2"/>
                </a:solidFill>
              </a:rPr>
              <a:t>ŚWIĘTA, </a:t>
            </a:r>
            <a:r>
              <a:rPr lang="pl-PL" b="1" dirty="0" smtClean="0">
                <a:solidFill>
                  <a:schemeClr val="bg2"/>
                </a:solidFill>
              </a:rPr>
              <a:t/>
            </a:r>
            <a:br>
              <a:rPr lang="pl-PL" b="1" dirty="0" smtClean="0">
                <a:solidFill>
                  <a:schemeClr val="bg2"/>
                </a:solidFill>
              </a:rPr>
            </a:br>
            <a:r>
              <a:rPr lang="pl-PL" b="1" dirty="0" smtClean="0">
                <a:solidFill>
                  <a:schemeClr val="bg2"/>
                </a:solidFill>
              </a:rPr>
              <a:t>BO </a:t>
            </a:r>
            <a:r>
              <a:rPr lang="pl-PL" b="1" dirty="0">
                <a:solidFill>
                  <a:schemeClr val="bg2"/>
                </a:solidFill>
              </a:rPr>
              <a:t>…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5643554"/>
            <a:ext cx="8229600" cy="1214446"/>
          </a:xfrm>
          <a:solidFill>
            <a:schemeClr val="bg2"/>
          </a:solidFill>
        </p:spPr>
        <p:txBody>
          <a:bodyPr/>
          <a:lstStyle/>
          <a:p>
            <a:r>
              <a:rPr lang="pl-PL" b="1" dirty="0"/>
              <a:t>CHRYSTUS ZMARTWYCHWSTAŁ, ALLELUJA!</a:t>
            </a:r>
          </a:p>
          <a:p>
            <a:r>
              <a:rPr lang="pl-PL" b="1" dirty="0"/>
              <a:t>PRAWDZIWIE ZMARTWYCHWSTAŁ, ALLELUJA!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KOCHANE DZIECI,  DRODZY RODZICE</a:t>
            </a:r>
            <a:endParaRPr lang="pl-PL" dirty="0"/>
          </a:p>
        </p:txBody>
      </p:sp>
      <p:pic>
        <p:nvPicPr>
          <p:cNvPr id="4" name="Symbol zastępczy zawartości 3" descr="1425982883_1_f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332037"/>
            <a:ext cx="4643438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214282" y="1142984"/>
            <a:ext cx="4214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Niech ten świąteczny czas będzie dla Was wszystkich okazją do wspólnych chwil, </a:t>
            </a:r>
            <a:r>
              <a:rPr lang="pl-PL" dirty="0" smtClean="0"/>
              <a:t>                  do </a:t>
            </a:r>
            <a:r>
              <a:rPr lang="pl-PL" dirty="0"/>
              <a:t>radosnego przeżywania tajemnicy zmartwychwstania Pana Jezusa. </a:t>
            </a:r>
            <a:endParaRPr lang="pl-PL" dirty="0" smtClean="0"/>
          </a:p>
          <a:p>
            <a:r>
              <a:rPr lang="pl-PL" dirty="0" smtClean="0"/>
              <a:t>Cieszcie </a:t>
            </a:r>
            <a:r>
              <a:rPr lang="pl-PL" dirty="0"/>
              <a:t>się sobą nawzajem i chwilami spędzonymi w rodzinnym gronie. </a:t>
            </a:r>
            <a:r>
              <a:rPr lang="pl-PL" dirty="0" smtClean="0"/>
              <a:t> </a:t>
            </a:r>
          </a:p>
          <a:p>
            <a:r>
              <a:rPr lang="pl-PL" dirty="0" smtClean="0"/>
              <a:t>Niech </a:t>
            </a:r>
            <a:r>
              <a:rPr lang="pl-PL" dirty="0"/>
              <a:t>Wam towarzyszy Boża </a:t>
            </a:r>
            <a:r>
              <a:rPr lang="pl-PL" dirty="0" smtClean="0"/>
              <a:t>radość</a:t>
            </a:r>
          </a:p>
          <a:p>
            <a:r>
              <a:rPr lang="pl-PL" dirty="0" smtClean="0"/>
              <a:t> </a:t>
            </a:r>
            <a:r>
              <a:rPr lang="pl-PL" dirty="0"/>
              <a:t>i przepełnia spokój pomimo trudnych wiadomości płynących z mediów, </a:t>
            </a:r>
            <a:endParaRPr lang="pl-PL" dirty="0" smtClean="0"/>
          </a:p>
          <a:p>
            <a:r>
              <a:rPr lang="pl-PL" dirty="0" smtClean="0"/>
              <a:t>niech </a:t>
            </a:r>
            <a:r>
              <a:rPr lang="pl-PL" dirty="0"/>
              <a:t>Was ogarniają łaski płynące z Serca zmartwychwstałego Zbawiciela. </a:t>
            </a:r>
            <a:endParaRPr lang="pl-PL" dirty="0" smtClean="0"/>
          </a:p>
          <a:p>
            <a:r>
              <a:rPr lang="pl-PL" dirty="0" smtClean="0"/>
              <a:t>Bo </a:t>
            </a:r>
            <a:r>
              <a:rPr lang="pl-PL" dirty="0"/>
              <a:t>nasza wiara daje nadzieję na lepsze jutro, jest siłą w trudnych dniach i pomaga przetrwać największe burze. Odwagi!!!</a:t>
            </a:r>
          </a:p>
          <a:p>
            <a:r>
              <a:rPr lang="pl-PL" dirty="0"/>
              <a:t>Życzę Wam wszystkich spokojnych, zdrowych i radosnych świąt Wielkiej Nocy, </a:t>
            </a:r>
          </a:p>
          <a:p>
            <a:pPr lvl="5" algn="ctr"/>
            <a:endParaRPr lang="pl-PL" dirty="0" smtClean="0"/>
          </a:p>
          <a:p>
            <a:pPr lvl="5" algn="ctr"/>
            <a:r>
              <a:rPr lang="pl-PL" dirty="0" smtClean="0"/>
              <a:t>Pozdrawiam</a:t>
            </a:r>
            <a:r>
              <a:rPr lang="pl-PL" dirty="0"/>
              <a:t>, </a:t>
            </a:r>
          </a:p>
          <a:p>
            <a:pPr lvl="5" algn="ctr"/>
            <a:r>
              <a:rPr lang="pl-PL" dirty="0"/>
              <a:t>M. Chudzik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Jako </a:t>
            </a:r>
            <a:r>
              <a:rPr lang="pl-PL" sz="2700" dirty="0"/>
              <a:t>uzupełnienie tych wiadomości obejrzyjcie film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o </a:t>
            </a:r>
            <a:r>
              <a:rPr lang="pl-PL" sz="2700" dirty="0"/>
              <a:t>zmartwychwstaniu Pana Jezusa: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>
                <a:hlinkClick r:id="rId2"/>
              </a:rPr>
              <a:t>https://www.youtube.com/watch?v=sC4o9AuysWw&amp;t=6s</a:t>
            </a:r>
            <a:r>
              <a:rPr lang="pl-PL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PRACA DOMOWA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katechizmie zróbcie zadanie z katechezy 49.</a:t>
            </a:r>
          </a:p>
          <a:p>
            <a:endParaRPr lang="pl-PL" dirty="0"/>
          </a:p>
          <a:p>
            <a:r>
              <a:rPr lang="pl-PL" dirty="0" smtClean="0"/>
              <a:t>Powodzenia. </a:t>
            </a:r>
          </a:p>
          <a:p>
            <a:endParaRPr lang="pl-PL" dirty="0"/>
          </a:p>
          <a:p>
            <a:r>
              <a:rPr lang="pl-PL" dirty="0" smtClean="0"/>
              <a:t>Ale to jeszcze nie koniec pracy…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418</Words>
  <Application>Microsoft Office PowerPoint</Application>
  <PresentationFormat>Pokaz na ekranie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 ZMARTWYCHWSTAŁ   PAN ALLELUJA!!!</vt:lpstr>
      <vt:lpstr> WITAJCIE  DZIECIAKI </vt:lpstr>
      <vt:lpstr> KOCHANI </vt:lpstr>
      <vt:lpstr>Slajd 4</vt:lpstr>
      <vt:lpstr>Slajd 5</vt:lpstr>
      <vt:lpstr>I DLATEGO  MAMY ŚWIĘTA,  BO …</vt:lpstr>
      <vt:lpstr>KOCHANE DZIECI,  DRODZY RODZICE</vt:lpstr>
      <vt:lpstr> Jako uzupełnienie tych wiadomości obejrzyjcie film  o zmartwychwstaniu Pana Jezusa:  </vt:lpstr>
      <vt:lpstr>PRACA DOMOWA 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Marzena</dc:creator>
  <cp:lastModifiedBy>Marzena</cp:lastModifiedBy>
  <cp:revision>11</cp:revision>
  <dcterms:created xsi:type="dcterms:W3CDTF">2020-04-07T07:38:08Z</dcterms:created>
  <dcterms:modified xsi:type="dcterms:W3CDTF">2020-04-07T09:51:18Z</dcterms:modified>
</cp:coreProperties>
</file>