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72" r:id="rId14"/>
    <p:sldId id="273" r:id="rId15"/>
    <p:sldId id="266" r:id="rId16"/>
    <p:sldId id="267" r:id="rId17"/>
    <p:sldId id="268" r:id="rId18"/>
    <p:sldId id="269" r:id="rId19"/>
    <p:sldId id="274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4BC7-BAEB-43A2-8D81-CFCDA45010CE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2712-64AF-4983-A045-E8E67C5346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4BC7-BAEB-43A2-8D81-CFCDA45010CE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2712-64AF-4983-A045-E8E67C5346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4BC7-BAEB-43A2-8D81-CFCDA45010CE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2712-64AF-4983-A045-E8E67C5346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4BC7-BAEB-43A2-8D81-CFCDA45010CE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2712-64AF-4983-A045-E8E67C5346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4BC7-BAEB-43A2-8D81-CFCDA45010CE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2712-64AF-4983-A045-E8E67C5346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4BC7-BAEB-43A2-8D81-CFCDA45010CE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2712-64AF-4983-A045-E8E67C5346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4BC7-BAEB-43A2-8D81-CFCDA45010CE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2712-64AF-4983-A045-E8E67C5346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4BC7-BAEB-43A2-8D81-CFCDA45010CE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2712-64AF-4983-A045-E8E67C5346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4BC7-BAEB-43A2-8D81-CFCDA45010CE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2712-64AF-4983-A045-E8E67C5346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4BC7-BAEB-43A2-8D81-CFCDA45010CE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2712-64AF-4983-A045-E8E67C5346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4BC7-BAEB-43A2-8D81-CFCDA45010CE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2712-64AF-4983-A045-E8E67C5346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E4BC7-BAEB-43A2-8D81-CFCDA45010CE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22712-64AF-4983-A045-E8E67C53468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Pp4Fv0VuT2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dvSAoxWiVT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15304" cy="1000132"/>
          </a:xfrm>
        </p:spPr>
        <p:txBody>
          <a:bodyPr/>
          <a:lstStyle/>
          <a:p>
            <a:r>
              <a:rPr lang="pl-PL" b="1" dirty="0" smtClean="0"/>
              <a:t>JAK TU PIĘKNIE I WESOŁO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357554" y="1357298"/>
            <a:ext cx="2557458" cy="328618"/>
          </a:xfrm>
        </p:spPr>
        <p:txBody>
          <a:bodyPr>
            <a:normAutofit fontScale="55000" lnSpcReduction="20000"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15. 05. 2020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3074" name="Picture 2" descr="Zróbmy piękne koło, bawmy się wesoło ! - YouTube | Edukacj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3116"/>
            <a:ext cx="4857784" cy="3643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r>
              <a:rPr lang="pl-PL" sz="3200" dirty="0"/>
              <a:t>Przedszkolaku, zatańcz do muzyki.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Może </a:t>
            </a:r>
            <a:r>
              <a:rPr lang="pl-PL" sz="3200" dirty="0"/>
              <a:t>zamienisz się w jakiegoś mieszkańca łąki?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2800" dirty="0" smtClean="0">
                <a:hlinkClick r:id="rId2"/>
              </a:rPr>
              <a:t>https://www.youtube.com/watch?v=Pp4Fv0VuT2E</a:t>
            </a:r>
            <a:endParaRPr lang="pl-PL" sz="2800" dirty="0"/>
          </a:p>
        </p:txBody>
      </p:sp>
      <p:pic>
        <p:nvPicPr>
          <p:cNvPr id="21506" name="Picture 2" descr="Orkiestra na łące - Bajki Gry Zabawy edukacyjne - tuptuptup.org.p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357430"/>
            <a:ext cx="6215106" cy="4025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Rozwiązywanie zagadek: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sz="2800" dirty="0" smtClean="0"/>
              <a:t>Ma długie nogi i dziób czerwony, </a:t>
            </a:r>
          </a:p>
          <a:p>
            <a:pPr algn="ctr">
              <a:buNone/>
            </a:pPr>
            <a:r>
              <a:rPr lang="pl-PL" sz="2800" dirty="0" smtClean="0"/>
              <a:t>Wrócił niedawno z dalekiej strony. </a:t>
            </a:r>
          </a:p>
          <a:p>
            <a:pPr algn="ctr">
              <a:buNone/>
            </a:pPr>
            <a:r>
              <a:rPr lang="pl-PL" sz="2800" dirty="0" smtClean="0"/>
              <a:t>Z żabkami raczej niechętnie gada, </a:t>
            </a:r>
          </a:p>
          <a:p>
            <a:pPr algn="ctr">
              <a:buNone/>
            </a:pPr>
            <a:r>
              <a:rPr lang="pl-PL" sz="2800" dirty="0" smtClean="0"/>
              <a:t>Taka to jego największa wada!</a:t>
            </a:r>
          </a:p>
          <a:p>
            <a:pPr algn="ctr">
              <a:buNone/>
            </a:pPr>
            <a:r>
              <a:rPr lang="pl-PL" sz="2800" dirty="0" smtClean="0"/>
              <a:t>(pokaż go na obrazku)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23554" name="Picture 2" descr="Żaba wodna – Wikipedia, wolna encyklo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357694"/>
            <a:ext cx="2224417" cy="1857388"/>
          </a:xfrm>
          <a:prstGeom prst="rect">
            <a:avLst/>
          </a:prstGeom>
          <a:noFill/>
        </p:spPr>
      </p:pic>
      <p:pic>
        <p:nvPicPr>
          <p:cNvPr id="23558" name="Picture 6" descr="Bociany: kto je lubi, a kto nie? – Aktualności ogrodnicze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357694"/>
            <a:ext cx="2476517" cy="1857388"/>
          </a:xfrm>
          <a:prstGeom prst="rect">
            <a:avLst/>
          </a:prstGeom>
          <a:noFill/>
        </p:spPr>
      </p:pic>
      <p:pic>
        <p:nvPicPr>
          <p:cNvPr id="23560" name="Picture 8" descr="Ile skrzydeł ma motyl? Prawdopodobnie zawsze odpowiadałeś ź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357694"/>
            <a:ext cx="2678924" cy="1813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Rozwiązywanie zagadek: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2800" dirty="0" smtClean="0"/>
              <a:t>Wolno sunie, hen przed siebie, </a:t>
            </a:r>
          </a:p>
          <a:p>
            <a:pPr algn="ctr">
              <a:buNone/>
            </a:pPr>
            <a:r>
              <a:rPr lang="pl-PL" sz="2800" dirty="0" smtClean="0"/>
              <a:t>Nie poprosi o domek ani mnie, ani ciebie. </a:t>
            </a:r>
          </a:p>
          <a:p>
            <a:pPr algn="ctr">
              <a:buNone/>
            </a:pPr>
            <a:r>
              <a:rPr lang="pl-PL" sz="2800" dirty="0" smtClean="0"/>
              <a:t>Ma go ciągle na sobie, </a:t>
            </a:r>
          </a:p>
          <a:p>
            <a:pPr algn="ctr">
              <a:buNone/>
            </a:pPr>
            <a:r>
              <a:rPr lang="pl-PL" sz="2800" dirty="0" smtClean="0"/>
              <a:t>Nie służy tylko ku ozdobie. </a:t>
            </a:r>
          </a:p>
          <a:p>
            <a:pPr algn="ctr">
              <a:buNone/>
            </a:pPr>
            <a:r>
              <a:rPr lang="pl-PL" sz="2800" dirty="0" smtClean="0"/>
              <a:t>(pokaż go na obrazku)</a:t>
            </a:r>
            <a:endParaRPr lang="pl-PL" sz="2800" dirty="0"/>
          </a:p>
        </p:txBody>
      </p:sp>
      <p:pic>
        <p:nvPicPr>
          <p:cNvPr id="4" name="Picture 6" descr="Bociany: kto je lubi, a kto nie? – Aktualności ogrodnicz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429132"/>
            <a:ext cx="2476517" cy="1857388"/>
          </a:xfrm>
          <a:prstGeom prst="rect">
            <a:avLst/>
          </a:prstGeom>
          <a:noFill/>
        </p:spPr>
      </p:pic>
      <p:pic>
        <p:nvPicPr>
          <p:cNvPr id="28674" name="Picture 2" descr="ślimak – Wikisłownik, wolny słownik wielojęzyczn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429132"/>
            <a:ext cx="2286016" cy="1714512"/>
          </a:xfrm>
          <a:prstGeom prst="rect">
            <a:avLst/>
          </a:prstGeom>
          <a:noFill/>
        </p:spPr>
      </p:pic>
      <p:pic>
        <p:nvPicPr>
          <p:cNvPr id="6" name="Picture 8" descr="Ile skrzydeł ma motyl? Prawdopodobnie zawsze odpowiadałeś ź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429132"/>
            <a:ext cx="2678924" cy="1813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Rozwiązywanie zagadek: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2400" dirty="0" smtClean="0"/>
              <a:t>Gdy zaświeci słonko </a:t>
            </a:r>
          </a:p>
          <a:p>
            <a:pPr algn="ctr">
              <a:buNone/>
            </a:pPr>
            <a:r>
              <a:rPr lang="pl-PL" sz="2400" dirty="0" smtClean="0"/>
              <a:t>nad majową łąką, </a:t>
            </a:r>
          </a:p>
          <a:p>
            <a:pPr algn="ctr">
              <a:buNone/>
            </a:pPr>
            <a:r>
              <a:rPr lang="pl-PL" sz="2400" dirty="0" smtClean="0"/>
              <a:t>Wesoło latają </a:t>
            </a:r>
          </a:p>
          <a:p>
            <a:pPr algn="ctr">
              <a:buNone/>
            </a:pPr>
            <a:r>
              <a:rPr lang="pl-PL" sz="2400" dirty="0" smtClean="0"/>
              <a:t>I kolorowe jak one </a:t>
            </a:r>
          </a:p>
          <a:p>
            <a:pPr algn="ctr">
              <a:buNone/>
            </a:pPr>
            <a:r>
              <a:rPr lang="pl-PL" sz="2400" dirty="0" smtClean="0"/>
              <a:t>Kwiaty odwiedzają. </a:t>
            </a:r>
          </a:p>
          <a:p>
            <a:pPr algn="ctr">
              <a:buNone/>
            </a:pPr>
            <a:r>
              <a:rPr lang="pl-PL" sz="2400" dirty="0" smtClean="0"/>
              <a:t>(pokaż na obrazku)</a:t>
            </a:r>
            <a:endParaRPr lang="pl-PL" sz="2400" dirty="0"/>
          </a:p>
        </p:txBody>
      </p:sp>
      <p:pic>
        <p:nvPicPr>
          <p:cNvPr id="4" name="Picture 2" descr="ślimak – Wikisłownik, wolny słownik wielojęzycz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429132"/>
            <a:ext cx="2286016" cy="1714512"/>
          </a:xfrm>
          <a:prstGeom prst="rect">
            <a:avLst/>
          </a:prstGeom>
          <a:noFill/>
        </p:spPr>
      </p:pic>
      <p:pic>
        <p:nvPicPr>
          <p:cNvPr id="29698" name="Picture 2" descr="Farma Motyli - Motyle na śluby, hodow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500570"/>
            <a:ext cx="2847975" cy="1600200"/>
          </a:xfrm>
          <a:prstGeom prst="rect">
            <a:avLst/>
          </a:prstGeom>
          <a:noFill/>
        </p:spPr>
      </p:pic>
      <p:pic>
        <p:nvPicPr>
          <p:cNvPr id="29700" name="Picture 4" descr="Kwiaty są o 50 mln lat starsze, niż sądzono | Nauka w Pols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357950" y="4572008"/>
            <a:ext cx="2551357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Rozwiązywanie zagadek: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Z łąki do bukietów trafiają, </a:t>
            </a:r>
          </a:p>
          <a:p>
            <a:pPr algn="ctr">
              <a:buNone/>
            </a:pPr>
            <a:r>
              <a:rPr lang="pl-PL" dirty="0" smtClean="0"/>
              <a:t>I piękny, czerwony kolor mają. </a:t>
            </a:r>
          </a:p>
          <a:p>
            <a:pPr algn="ctr">
              <a:buNone/>
            </a:pPr>
            <a:r>
              <a:rPr lang="pl-PL" dirty="0" smtClean="0"/>
              <a:t>(pokaż na obrazku)</a:t>
            </a:r>
          </a:p>
          <a:p>
            <a:pPr algn="ctr"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4" name="Picture 4" descr="Kwiaty są o 50 mln lat starsze, niż sądzono | Nauka w Pols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143240" y="3929066"/>
            <a:ext cx="3189196" cy="1785950"/>
          </a:xfrm>
          <a:prstGeom prst="rect">
            <a:avLst/>
          </a:prstGeom>
          <a:noFill/>
        </p:spPr>
      </p:pic>
      <p:pic>
        <p:nvPicPr>
          <p:cNvPr id="30722" name="Picture 2" descr="Piękne maki na łące - Obraz na płótnie - Fedk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786190"/>
            <a:ext cx="3000396" cy="2000264"/>
          </a:xfrm>
          <a:prstGeom prst="rect">
            <a:avLst/>
          </a:prstGeom>
          <a:noFill/>
        </p:spPr>
      </p:pic>
      <p:pic>
        <p:nvPicPr>
          <p:cNvPr id="30724" name="Picture 4" descr="Kwiaty na łące – Tymbark.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7050" y="3857628"/>
            <a:ext cx="2996950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pl-PL" sz="3200" dirty="0" smtClean="0"/>
              <a:t>***Wyprawa na łąkę" - wycieczka połączona z zabawami badawczymi.</a:t>
            </a:r>
            <a:br>
              <a:rPr lang="pl-PL" sz="3200" dirty="0" smtClean="0"/>
            </a:b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Jeśli w pobliżu Waszego miejsca zamieszkania znajduje się łąka, koniecznie wybierzcie się na wycieczkę w to miejsce.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Weźcie ze sobą (jeśli posiadacie):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- lupę/ szkło powiększające,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- woreczki strunowe lub śniadaniowe,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- koc i przekąski,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- aparat fotograficzny/telefon z aparatem.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76886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    Etapy wycieczki:</a:t>
            </a:r>
          </a:p>
          <a:p>
            <a:pPr algn="ctr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1) Przypomnienie zasad bezpieczeństwa:</a:t>
            </a:r>
            <a:br>
              <a:rPr lang="pl-PL" dirty="0" smtClean="0"/>
            </a:br>
            <a:r>
              <a:rPr lang="pl-PL" dirty="0" smtClean="0"/>
              <a:t>- nieoddalanie się od rodziców,</a:t>
            </a:r>
            <a:br>
              <a:rPr lang="pl-PL" dirty="0" smtClean="0"/>
            </a:br>
            <a:r>
              <a:rPr lang="pl-PL" dirty="0" smtClean="0"/>
              <a:t>- uważne słuchanie poleceń rodzica,</a:t>
            </a:r>
            <a:br>
              <a:rPr lang="pl-PL" dirty="0" smtClean="0"/>
            </a:br>
            <a:r>
              <a:rPr lang="pl-PL" dirty="0" smtClean="0"/>
              <a:t>- szanowanie przyrody.</a:t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sz="3400" dirty="0" smtClean="0"/>
              <a:t>2) Zabawy na łące.</a:t>
            </a:r>
            <a:br>
              <a:rPr lang="pl-PL" sz="3400" dirty="0" smtClean="0"/>
            </a:br>
            <a:r>
              <a:rPr lang="pl-PL" sz="3400" dirty="0" smtClean="0"/>
              <a:t>  - Określanie kolorów łąki</a:t>
            </a:r>
          </a:p>
          <a:p>
            <a:pPr>
              <a:buNone/>
            </a:pPr>
            <a:r>
              <a:rPr lang="pl-PL" sz="3400" dirty="0"/>
              <a:t> </a:t>
            </a:r>
            <a:r>
              <a:rPr lang="pl-PL" sz="3400" dirty="0" smtClean="0"/>
              <a:t>       - bieganie, skakanie, swobodny taniec na łące,</a:t>
            </a:r>
            <a:br>
              <a:rPr lang="pl-PL" sz="3400" dirty="0" smtClean="0"/>
            </a:br>
            <a:r>
              <a:rPr lang="pl-PL" sz="3400" dirty="0" smtClean="0"/>
              <a:t>   </a:t>
            </a:r>
          </a:p>
          <a:p>
            <a:pPr>
              <a:buNone/>
            </a:pPr>
            <a:r>
              <a:rPr lang="pl-PL" sz="3400" dirty="0" smtClean="0"/>
              <a:t>3)Obserwacja:</a:t>
            </a:r>
          </a:p>
          <a:p>
            <a:pPr>
              <a:buNone/>
            </a:pPr>
            <a:r>
              <a:rPr lang="pl-PL" sz="3400" dirty="0" smtClean="0"/>
              <a:t>*Kwiaty:</a:t>
            </a:r>
            <a:br>
              <a:rPr lang="pl-PL" sz="3400" dirty="0" smtClean="0"/>
            </a:br>
            <a:r>
              <a:rPr lang="pl-PL" sz="3400" dirty="0" smtClean="0"/>
              <a:t>- rozpoznawanie i nazywanie znanych dziecku gatunków kwiatów </a:t>
            </a:r>
            <a:br>
              <a:rPr lang="pl-PL" sz="3400" dirty="0" smtClean="0"/>
            </a:br>
            <a:r>
              <a:rPr lang="pl-PL" sz="3400" dirty="0" smtClean="0"/>
              <a:t>- wąchanie kwiatków, opisywanie wrażeń estetycznych,</a:t>
            </a:r>
            <a:br>
              <a:rPr lang="pl-PL" sz="3400" dirty="0" smtClean="0"/>
            </a:br>
            <a:r>
              <a:rPr lang="pl-PL" sz="3400" dirty="0" smtClean="0"/>
              <a:t>- wykonanie zdjęć wybrany kwiatom,</a:t>
            </a:r>
          </a:p>
          <a:p>
            <a:pPr>
              <a:buNone/>
            </a:pPr>
            <a:r>
              <a:rPr lang="pl-PL" sz="3400" dirty="0" smtClean="0"/>
              <a:t>*Zwierzęta:</a:t>
            </a:r>
            <a:br>
              <a:rPr lang="pl-PL" sz="3400" dirty="0" smtClean="0"/>
            </a:br>
            <a:r>
              <a:rPr lang="pl-PL" sz="3400" dirty="0" smtClean="0"/>
              <a:t>- opisywanie wyglądu zwierząt zamieszkujących łąkę (np.: mrówkę, biedronkę, motyla, ślimaka),</a:t>
            </a:r>
            <a:br>
              <a:rPr lang="pl-PL" sz="3400" dirty="0" smtClean="0"/>
            </a:br>
            <a:r>
              <a:rPr lang="pl-PL" sz="3400" dirty="0" smtClean="0"/>
              <a:t>- opisywanie zauważonych cech, np. kształt i kolory muszli ślimaków, kolory skrzydeł motyli, liczbę kropek na pancerzyku biedronki,</a:t>
            </a:r>
            <a:br>
              <a:rPr lang="pl-PL" sz="3400" dirty="0" smtClean="0"/>
            </a:br>
            <a:r>
              <a:rPr lang="pl-PL" sz="3400" dirty="0" smtClean="0"/>
              <a:t>- odnajdywanie i wskazywanie miejsca, w których poszczególnych zwierząt jest najwięcej, np. na jakim kolorze kwiatów najczęściej siadają pszczoły lub motyle, gdzie jest najwięcej ślimaków,</a:t>
            </a:r>
            <a:br>
              <a:rPr lang="pl-PL" sz="3400" dirty="0" smtClean="0"/>
            </a:br>
            <a:r>
              <a:rPr lang="pl-PL" sz="3400" dirty="0" smtClean="0"/>
              <a:t>- wykonanie zdjęć wybranym zwierzętom,</a:t>
            </a:r>
            <a:br>
              <a:rPr lang="pl-PL" sz="3400" dirty="0" smtClean="0"/>
            </a:br>
            <a:endParaRPr lang="pl-PL" sz="34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 4) Relaksacja</a:t>
            </a:r>
            <a:br>
              <a:rPr lang="pl-PL" dirty="0" smtClean="0"/>
            </a:br>
            <a:r>
              <a:rPr lang="pl-PL" dirty="0" smtClean="0"/>
              <a:t>- Dz. i R. kładą się na kocu, zamykają oczy i wsłuchują się w odgłosy dochodzące z łąki,</a:t>
            </a:r>
            <a:br>
              <a:rPr lang="pl-PL" dirty="0" smtClean="0"/>
            </a:br>
            <a:r>
              <a:rPr lang="pl-PL" dirty="0" smtClean="0"/>
              <a:t>- rozpoznają i nazywają dźwięki; opisują swoje wrażenia słuchowe.</a:t>
            </a:r>
          </a:p>
          <a:p>
            <a:pPr>
              <a:buNone/>
            </a:pPr>
            <a:r>
              <a:rPr lang="pl-PL" dirty="0" smtClean="0"/>
              <a:t>5) Zbieranie skarbów</a:t>
            </a:r>
            <a:br>
              <a:rPr lang="pl-PL" dirty="0" smtClean="0"/>
            </a:br>
            <a:r>
              <a:rPr lang="pl-PL" dirty="0" smtClean="0"/>
              <a:t>- dz. zbiera np. muszelki po ślimakach, patyczki, suche rośliny, kamyki i wkładają do torebek,</a:t>
            </a:r>
            <a:br>
              <a:rPr lang="pl-PL" dirty="0" smtClean="0"/>
            </a:br>
            <a:r>
              <a:rPr lang="pl-PL" dirty="0" smtClean="0"/>
              <a:t>- wykonuje bukiet z kwiatów rosnących na łące.</a:t>
            </a:r>
          </a:p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algn="ctr">
              <a:buNone/>
            </a:pPr>
            <a:r>
              <a:rPr lang="pl-PL" sz="2800" dirty="0" smtClean="0"/>
              <a:t>Jeśli macie jeszcze siłę, żeby zrobić kilka ćwiczeń-</a:t>
            </a:r>
            <a:r>
              <a:rPr lang="pl-PL" sz="2800" smtClean="0"/>
              <a:t>&gt; </a:t>
            </a:r>
          </a:p>
          <a:p>
            <a:pPr algn="ctr">
              <a:buNone/>
            </a:pPr>
            <a:r>
              <a:rPr lang="pl-PL" sz="2800" smtClean="0"/>
              <a:t>są </a:t>
            </a:r>
            <a:r>
              <a:rPr lang="pl-PL" sz="2800" dirty="0" smtClean="0"/>
              <a:t>dostępne w załącznikach</a:t>
            </a:r>
            <a:r>
              <a:rPr lang="pl-PL" dirty="0" smtClean="0"/>
              <a:t>. </a:t>
            </a:r>
          </a:p>
          <a:p>
            <a:pPr>
              <a:buNone/>
            </a:pPr>
            <a:endParaRPr lang="pl-PL" dirty="0"/>
          </a:p>
          <a:p>
            <a:pPr algn="ctr">
              <a:buNone/>
            </a:pPr>
            <a:r>
              <a:rPr lang="pl-PL" dirty="0" smtClean="0"/>
              <a:t>Trzymajcie się ciepło, PIĘKNEGO DNIA! </a:t>
            </a:r>
            <a:endParaRPr lang="pl-PL" dirty="0"/>
          </a:p>
        </p:txBody>
      </p:sp>
      <p:pic>
        <p:nvPicPr>
          <p:cNvPr id="31748" name="Picture 4" descr="Uśmiechnięte zwierzęta - ciekawe.o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429000"/>
            <a:ext cx="3895984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Przywitajmy się wesoło!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>
                <a:hlinkClick r:id="rId2"/>
              </a:rPr>
              <a:t>https://www.youtube.com/watch?v=dvSAoxWiVT4</a:t>
            </a:r>
            <a:endParaRPr lang="pl-PL" dirty="0"/>
          </a:p>
        </p:txBody>
      </p:sp>
      <p:sp>
        <p:nvSpPr>
          <p:cNvPr id="1026" name="AutoShape 2" descr="Dzień dobry śpiewająco! - Pan od logorytm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Dzień dobry śpiewająco! - Pan od logorytm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0" name="AutoShape 6" descr="Dzień dobry śpiewająco! - Pan od logorytm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" name="Obraz 6" descr="pobrane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2928934"/>
            <a:ext cx="4048145" cy="29024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Czytanie wiersza B. Szelągowskiej „Tęczowa łąka”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428868"/>
            <a:ext cx="4757742" cy="2857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dirty="0" smtClean="0"/>
              <a:t>Lśni jak tęcza- łąka w maju.</a:t>
            </a:r>
          </a:p>
          <a:p>
            <a:pPr algn="ctr">
              <a:buNone/>
            </a:pPr>
            <a:r>
              <a:rPr lang="pl-PL" sz="2800" dirty="0" smtClean="0"/>
              <a:t>Kolorów tu tyle!</a:t>
            </a:r>
          </a:p>
          <a:p>
            <a:pPr algn="ctr">
              <a:buNone/>
            </a:pPr>
            <a:r>
              <a:rPr lang="pl-PL" sz="2800" dirty="0" smtClean="0"/>
              <a:t>Na stokrotkach, mleczach, makach</a:t>
            </a:r>
          </a:p>
          <a:p>
            <a:pPr algn="ctr">
              <a:buNone/>
            </a:pPr>
            <a:r>
              <a:rPr lang="pl-PL" sz="2800" dirty="0" smtClean="0"/>
              <a:t>Siadają motyle. </a:t>
            </a:r>
            <a:endParaRPr lang="pl-PL" sz="2800" dirty="0"/>
          </a:p>
        </p:txBody>
      </p:sp>
      <p:pic>
        <p:nvPicPr>
          <p:cNvPr id="6146" name="Picture 2" descr="🌻Olejek zapachowy ✿Motyle na łące✿ do produkcji świec🕯, mydł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928802"/>
            <a:ext cx="3429024" cy="4240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928670"/>
            <a:ext cx="49720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/>
              <a:t>Z norki właśnie wyszła myszka, </a:t>
            </a:r>
          </a:p>
          <a:p>
            <a:pPr>
              <a:buNone/>
            </a:pPr>
            <a:r>
              <a:rPr lang="pl-PL" sz="2800" dirty="0" smtClean="0"/>
              <a:t>A za nią jej dzieci. </a:t>
            </a:r>
          </a:p>
          <a:p>
            <a:pPr>
              <a:buNone/>
            </a:pPr>
            <a:endParaRPr lang="pl-PL" sz="2800" dirty="0"/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endParaRPr lang="pl-PL" sz="2800" dirty="0"/>
          </a:p>
          <a:p>
            <a:pPr>
              <a:buNone/>
            </a:pPr>
            <a:r>
              <a:rPr lang="pl-PL" sz="2800" dirty="0" smtClean="0"/>
              <a:t>A nad nimi, w stronę stawu</a:t>
            </a:r>
          </a:p>
          <a:p>
            <a:pPr>
              <a:buNone/>
            </a:pPr>
            <a:r>
              <a:rPr lang="pl-PL" sz="2800" dirty="0" smtClean="0"/>
              <a:t>Wielki bocian leci.</a:t>
            </a:r>
            <a:endParaRPr lang="pl-PL" sz="2800" dirty="0"/>
          </a:p>
        </p:txBody>
      </p:sp>
      <p:pic>
        <p:nvPicPr>
          <p:cNvPr id="16386" name="Picture 2" descr="Mysz polna (Apodemus agrarius) - BestKi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714356"/>
            <a:ext cx="3143271" cy="1571636"/>
          </a:xfrm>
          <a:prstGeom prst="rect">
            <a:avLst/>
          </a:prstGeom>
          <a:noFill/>
        </p:spPr>
      </p:pic>
      <p:pic>
        <p:nvPicPr>
          <p:cNvPr id="16388" name="Picture 4" descr="Co czwarty bocian to Polak - 990px.pl – fotoreportaże, galerie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286124"/>
            <a:ext cx="3546788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/>
              <a:t>Pszczółka bawi się w kolory-</a:t>
            </a:r>
          </a:p>
          <a:p>
            <a:pPr>
              <a:buNone/>
            </a:pPr>
            <a:r>
              <a:rPr lang="pl-PL" sz="2800" dirty="0" smtClean="0"/>
              <a:t>Czerwonego szuka. </a:t>
            </a:r>
          </a:p>
          <a:p>
            <a:pPr>
              <a:buNone/>
            </a:pPr>
            <a:endParaRPr lang="pl-PL" sz="2800" dirty="0"/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r>
              <a:rPr lang="pl-PL" sz="2800" dirty="0" smtClean="0"/>
              <a:t>Gdzieś na samym skraju łąki, </a:t>
            </a:r>
          </a:p>
          <a:p>
            <a:pPr>
              <a:buNone/>
            </a:pPr>
            <a:r>
              <a:rPr lang="pl-PL" sz="2800" dirty="0" smtClean="0"/>
              <a:t>Dzięcioł w drzewo stuka. </a:t>
            </a:r>
            <a:endParaRPr lang="pl-PL" sz="2800" dirty="0"/>
          </a:p>
        </p:txBody>
      </p:sp>
      <p:pic>
        <p:nvPicPr>
          <p:cNvPr id="17410" name="Picture 2" descr="Pszczoła miodna niezbędna w ekosystemie. Czy kiedyś jej zabrakni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857232"/>
            <a:ext cx="3323906" cy="2214578"/>
          </a:xfrm>
          <a:prstGeom prst="rect">
            <a:avLst/>
          </a:prstGeom>
          <a:noFill/>
        </p:spPr>
      </p:pic>
      <p:pic>
        <p:nvPicPr>
          <p:cNvPr id="17412" name="Picture 4" descr="Dzięcioły już werblują. To symbol nadchodzącej wiosny WIDEO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857628"/>
            <a:ext cx="3543720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357298"/>
            <a:ext cx="44719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/>
              <a:t>Konik polny już się zmęczył</a:t>
            </a:r>
          </a:p>
          <a:p>
            <a:pPr>
              <a:buNone/>
            </a:pPr>
            <a:r>
              <a:rPr lang="pl-PL" sz="2800" dirty="0" smtClean="0"/>
              <a:t>I gra coraz ciszej. </a:t>
            </a:r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endParaRPr lang="pl-PL" sz="2800" dirty="0"/>
          </a:p>
          <a:p>
            <a:pPr>
              <a:buNone/>
            </a:pPr>
            <a:r>
              <a:rPr lang="pl-PL" sz="2800" dirty="0" smtClean="0"/>
              <a:t>A do taktu, do rumianku </a:t>
            </a:r>
          </a:p>
          <a:p>
            <a:pPr>
              <a:buNone/>
            </a:pPr>
            <a:r>
              <a:rPr lang="pl-PL" sz="2800" dirty="0" smtClean="0"/>
              <a:t>Osa się kołysze. </a:t>
            </a:r>
            <a:endParaRPr lang="pl-PL" sz="2800" dirty="0"/>
          </a:p>
        </p:txBody>
      </p:sp>
      <p:pic>
        <p:nvPicPr>
          <p:cNvPr id="18434" name="Picture 2" descr="Konik polny Chorthippus - Świat mak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785794"/>
            <a:ext cx="3324868" cy="2214282"/>
          </a:xfrm>
          <a:prstGeom prst="rect">
            <a:avLst/>
          </a:prstGeom>
          <a:noFill/>
        </p:spPr>
      </p:pic>
      <p:pic>
        <p:nvPicPr>
          <p:cNvPr id="18436" name="Picture 4" descr="Kwiat Owad Osa - Darmowe zdjęcie na Pixab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643314"/>
            <a:ext cx="3286147" cy="2190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2910" y="135729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/>
              <a:t>Bąk coś bąknął niewyraźnie, </a:t>
            </a:r>
          </a:p>
          <a:p>
            <a:pPr>
              <a:buNone/>
            </a:pPr>
            <a:r>
              <a:rPr lang="pl-PL" sz="2800" dirty="0" smtClean="0"/>
              <a:t>Mocno zawstydzony. </a:t>
            </a:r>
          </a:p>
          <a:p>
            <a:pPr>
              <a:buNone/>
            </a:pPr>
            <a:r>
              <a:rPr lang="pl-PL" sz="2800" dirty="0" smtClean="0"/>
              <a:t>W łapkach przyniósł słodki nektar</a:t>
            </a:r>
          </a:p>
          <a:p>
            <a:pPr>
              <a:buNone/>
            </a:pPr>
            <a:r>
              <a:rPr lang="pl-PL" sz="2800" dirty="0" smtClean="0"/>
              <a:t>Dla swej przyszłej żony. </a:t>
            </a:r>
            <a:endParaRPr lang="pl-PL" sz="2800" dirty="0"/>
          </a:p>
        </p:txBody>
      </p:sp>
      <p:pic>
        <p:nvPicPr>
          <p:cNvPr id="19458" name="Picture 2" descr="Zdjęcia: łąka, KONKURS bąk, POLS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286124"/>
            <a:ext cx="4272926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2910" y="128586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/>
              <a:t>A spod liścia, po łodydze</a:t>
            </a:r>
          </a:p>
          <a:p>
            <a:pPr>
              <a:buNone/>
            </a:pPr>
            <a:r>
              <a:rPr lang="pl-PL" sz="2800" dirty="0" smtClean="0"/>
              <a:t>Wspięła się dżdżownica</a:t>
            </a:r>
          </a:p>
          <a:p>
            <a:pPr>
              <a:buNone/>
            </a:pPr>
            <a:r>
              <a:rPr lang="pl-PL" sz="2800" dirty="0" smtClean="0"/>
              <a:t>I rozgląda się po łące, </a:t>
            </a:r>
          </a:p>
          <a:p>
            <a:pPr>
              <a:buNone/>
            </a:pPr>
            <a:r>
              <a:rPr lang="pl-PL" sz="2800" dirty="0" smtClean="0"/>
              <a:t>I wszystkim zachwyca. </a:t>
            </a:r>
            <a:endParaRPr lang="pl-PL" sz="2800" dirty="0"/>
          </a:p>
        </p:txBody>
      </p:sp>
      <p:pic>
        <p:nvPicPr>
          <p:cNvPr id="20482" name="Picture 2" descr="Dżdżownica Zdjecia - Pobierz darmowe obrazy - Pixab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071810"/>
            <a:ext cx="4079949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Rozmowa na temat wiersza: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472" y="1785926"/>
            <a:ext cx="7901014" cy="4114815"/>
          </a:xfrm>
        </p:spPr>
        <p:txBody>
          <a:bodyPr>
            <a:normAutofit/>
          </a:bodyPr>
          <a:lstStyle/>
          <a:p>
            <a:pPr algn="ctr">
              <a:buFontTx/>
              <a:buChar char="-"/>
            </a:pPr>
            <a:r>
              <a:rPr lang="pl-PL" sz="2800" dirty="0" smtClean="0"/>
              <a:t>Jakie zwierzęta występowały w wierszu? (jeśli dziecko nie pamięta, można wrócić do poprzednich slajdów i prosić, aby dziecko nazwało zwierzę z obrazka.)</a:t>
            </a:r>
          </a:p>
          <a:p>
            <a:pPr algn="ctr">
              <a:buFontTx/>
              <a:buChar char="-"/>
            </a:pPr>
            <a:r>
              <a:rPr lang="pl-PL" sz="2800" dirty="0" smtClean="0"/>
              <a:t>Czy łąka w maju jest kolorowa czy ponura?</a:t>
            </a:r>
          </a:p>
          <a:p>
            <a:pPr algn="ctr">
              <a:buFontTx/>
              <a:buChar char="-"/>
            </a:pPr>
            <a:r>
              <a:rPr lang="pl-PL" sz="2800" dirty="0" smtClean="0"/>
              <a:t>Które zwierzę zamieszkujące łąkę najbardziej Ci się podoba? Dlaczego?</a:t>
            </a:r>
            <a:endParaRPr lang="pl-PL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371</Words>
  <Application>Microsoft Office PowerPoint</Application>
  <PresentationFormat>Pokaz na ekranie (4:3)</PresentationFormat>
  <Paragraphs>81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JAK TU PIĘKNIE I WESOŁO</vt:lpstr>
      <vt:lpstr>Przywitajmy się wesoło!</vt:lpstr>
      <vt:lpstr>Czytanie wiersza B. Szelągowskiej „Tęczowa łąka”</vt:lpstr>
      <vt:lpstr>Slajd 4</vt:lpstr>
      <vt:lpstr>Slajd 5</vt:lpstr>
      <vt:lpstr>Slajd 6</vt:lpstr>
      <vt:lpstr>Slajd 7</vt:lpstr>
      <vt:lpstr>Slajd 8</vt:lpstr>
      <vt:lpstr>Rozmowa na temat wiersza:</vt:lpstr>
      <vt:lpstr>Przedszkolaku, zatańcz do muzyki.  Może zamienisz się w jakiegoś mieszkańca łąki?</vt:lpstr>
      <vt:lpstr>Rozwiązywanie zagadek:</vt:lpstr>
      <vt:lpstr>Rozwiązywanie zagadek:</vt:lpstr>
      <vt:lpstr>Rozwiązywanie zagadek:</vt:lpstr>
      <vt:lpstr>Rozwiązywanie zagadek:</vt:lpstr>
      <vt:lpstr>***Wyprawa na łąkę" - wycieczka połączona z zabawami badawczymi. </vt:lpstr>
      <vt:lpstr>Slajd 16</vt:lpstr>
      <vt:lpstr>Slajd 17</vt:lpstr>
      <vt:lpstr>Slajd 18</vt:lpstr>
      <vt:lpstr>Slajd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TU PIĘKNIE I WESOŁO</dc:title>
  <dc:creator>user</dc:creator>
  <cp:lastModifiedBy>user</cp:lastModifiedBy>
  <cp:revision>10</cp:revision>
  <dcterms:created xsi:type="dcterms:W3CDTF">2020-05-05T01:05:08Z</dcterms:created>
  <dcterms:modified xsi:type="dcterms:W3CDTF">2020-05-05T02:08:37Z</dcterms:modified>
</cp:coreProperties>
</file>