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A22A-3A6D-4C68-9527-8B5DA99D77B3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A8F80-C0AC-4009-88E3-6A91886DE4E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A22A-3A6D-4C68-9527-8B5DA99D77B3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A8F80-C0AC-4009-88E3-6A91886DE4E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A22A-3A6D-4C68-9527-8B5DA99D77B3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A8F80-C0AC-4009-88E3-6A91886DE4E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A22A-3A6D-4C68-9527-8B5DA99D77B3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A8F80-C0AC-4009-88E3-6A91886DE4E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A22A-3A6D-4C68-9527-8B5DA99D77B3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A8F80-C0AC-4009-88E3-6A91886DE4E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A22A-3A6D-4C68-9527-8B5DA99D77B3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A8F80-C0AC-4009-88E3-6A91886DE4E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A22A-3A6D-4C68-9527-8B5DA99D77B3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A8F80-C0AC-4009-88E3-6A91886DE4E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A22A-3A6D-4C68-9527-8B5DA99D77B3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A8F80-C0AC-4009-88E3-6A91886DE4E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A22A-3A6D-4C68-9527-8B5DA99D77B3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A8F80-C0AC-4009-88E3-6A91886DE4E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A22A-3A6D-4C68-9527-8B5DA99D77B3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A8F80-C0AC-4009-88E3-6A91886DE4E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A22A-3A6D-4C68-9527-8B5DA99D77B3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A8F80-C0AC-4009-88E3-6A91886DE4E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DA22A-3A6D-4C68-9527-8B5DA99D77B3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A8F80-C0AC-4009-88E3-6A91886DE4EB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bngd7EupP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OB2XFw8Pn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71600" y="357166"/>
            <a:ext cx="7772400" cy="1470025"/>
          </a:xfrm>
        </p:spPr>
        <p:txBody>
          <a:bodyPr/>
          <a:lstStyle/>
          <a:p>
            <a:r>
              <a:rPr lang="pl-PL" dirty="0" smtClean="0"/>
              <a:t>KOŚCIÓŁ </a:t>
            </a:r>
            <a:br>
              <a:rPr lang="pl-PL" dirty="0" smtClean="0"/>
            </a:br>
            <a:r>
              <a:rPr lang="pl-PL" dirty="0" smtClean="0"/>
              <a:t>DOMEM MODLITWY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NA RAZIE NIE MOŻEMY WYJŚĆ DO KOŚCIOŁA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TERAZ JEST CZAS EPIDEMII. NIE MOŻEMY WYJŚĆ DO KOŚCIOŁA.</a:t>
            </a:r>
          </a:p>
          <a:p>
            <a:r>
              <a:rPr lang="pl-PL" dirty="0" smtClean="0"/>
              <a:t>ALE PAMIETAJCIE – PAN JEZUS JEST OBECNY W KOŚCIELE I NA NAS CZEKA</a:t>
            </a:r>
          </a:p>
          <a:p>
            <a:r>
              <a:rPr lang="pl-PL" dirty="0" smtClean="0"/>
              <a:t>KIEDY TYLKO POKONAMY CHOROBY I WIRUSY PÓJDZIEMY DO KOŚCIOŁA PODZIĘKOWAĆ PANU JEZUSOWI ZA ZDROWIE I OPIEKĘ NAD NASZĄ RODZINĄ 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NA ZAKOŃCZENIE OBEJRZYJCIE FILM: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hlinkClick r:id="rId2"/>
              </a:rPr>
              <a:t>https://www.youtube.com/watch?v=gbngd7EupP4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ZADANIE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POKOLORUJCIE KOŚCIÓŁ</a:t>
            </a:r>
            <a:endParaRPr lang="pl-PL" dirty="0"/>
          </a:p>
        </p:txBody>
      </p:sp>
      <p:pic>
        <p:nvPicPr>
          <p:cNvPr id="4" name="Symbol zastępczy zawartości 3" descr="unnamed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2718" y="1958180"/>
            <a:ext cx="3638565" cy="4635115"/>
          </a:xfrm>
        </p:spPr>
      </p:pic>
      <p:sp>
        <p:nvSpPr>
          <p:cNvPr id="5" name="pole tekstowe 4"/>
          <p:cNvSpPr txBox="1"/>
          <p:nvPr/>
        </p:nvSpPr>
        <p:spPr>
          <a:xfrm>
            <a:off x="6643702" y="5429264"/>
            <a:ext cx="21917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KOLOROWANKA</a:t>
            </a:r>
          </a:p>
          <a:p>
            <a:r>
              <a:rPr lang="pl-PL" dirty="0" smtClean="0"/>
              <a:t>W ZAŁĄCZNIKU</a:t>
            </a:r>
          </a:p>
          <a:p>
            <a:r>
              <a:rPr lang="pl-PL" dirty="0" smtClean="0"/>
              <a:t>DO WYDRUKOWANIA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DZIĘKUJĘ WAM ZA SPOTKANIE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86314" y="1600200"/>
            <a:ext cx="3900486" cy="4525963"/>
          </a:xfrm>
        </p:spPr>
        <p:txBody>
          <a:bodyPr>
            <a:normAutofit/>
          </a:bodyPr>
          <a:lstStyle/>
          <a:p>
            <a:pPr algn="r"/>
            <a:endParaRPr lang="pl-PL" dirty="0" smtClean="0"/>
          </a:p>
          <a:p>
            <a:pPr algn="r"/>
            <a:endParaRPr lang="pl-PL" dirty="0"/>
          </a:p>
          <a:p>
            <a:pPr algn="r"/>
            <a:endParaRPr lang="pl-PL" dirty="0" smtClean="0"/>
          </a:p>
          <a:p>
            <a:pPr algn="r"/>
            <a:endParaRPr lang="pl-PL" dirty="0"/>
          </a:p>
          <a:p>
            <a:pPr algn="r">
              <a:buNone/>
            </a:pPr>
            <a:r>
              <a:rPr lang="pl-PL" dirty="0" smtClean="0"/>
              <a:t>POZDRAWIAM SERDECZNIE,</a:t>
            </a:r>
          </a:p>
          <a:p>
            <a:pPr algn="r"/>
            <a:endParaRPr lang="pl-PL" dirty="0"/>
          </a:p>
          <a:p>
            <a:pPr algn="r">
              <a:buNone/>
            </a:pPr>
            <a:r>
              <a:rPr lang="pl-PL" sz="2400" dirty="0" smtClean="0"/>
              <a:t>P. MARZENKA </a:t>
            </a:r>
            <a:endParaRPr lang="pl-PL" sz="2400" dirty="0"/>
          </a:p>
        </p:txBody>
      </p:sp>
      <p:pic>
        <p:nvPicPr>
          <p:cNvPr id="4" name="Obraz 3" descr="aniolek-chlopczyk-dziekuj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857364"/>
            <a:ext cx="4362450" cy="4362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Witajcie, Skarby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Zacznijmy nasze spotkanie od wspólnej modlitwy…</a:t>
            </a:r>
          </a:p>
          <a:p>
            <a:r>
              <a:rPr lang="pl-PL" u="sng" dirty="0">
                <a:hlinkClick r:id="rId2"/>
              </a:rPr>
              <a:t>https://www.youtube.com/watch?v=DOB2XFw8Pns</a:t>
            </a:r>
            <a:endParaRPr lang="pl-PL" dirty="0"/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KOŚCIÓŁ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4291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/>
              <a:t>	CZY POZNAJECIE TEN BUDYNEK?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 descr="unnam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00" y="2057400"/>
            <a:ext cx="76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KOŚCIÓŁ TO DOM BOŻY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KOCHANI, </a:t>
            </a:r>
          </a:p>
          <a:p>
            <a:r>
              <a:rPr lang="pl-PL" dirty="0" smtClean="0"/>
              <a:t>KAŻDY Z NAS MA SWÓJ DOM. </a:t>
            </a:r>
          </a:p>
          <a:p>
            <a:r>
              <a:rPr lang="pl-PL" dirty="0" smtClean="0"/>
              <a:t>ZWIERZAKI MIESZKAJĄ W SWOICH GNIAZDACH, DZIUPLACH, NORKACH, </a:t>
            </a:r>
          </a:p>
          <a:p>
            <a:r>
              <a:rPr lang="pl-PL" dirty="0" smtClean="0"/>
              <a:t>MY MIESZKAMY W DOMACH, MIESZKANIACH </a:t>
            </a:r>
          </a:p>
          <a:p>
            <a:r>
              <a:rPr lang="pl-PL" dirty="0" smtClean="0"/>
              <a:t>DOMEM PANA JEZUSA JEST KOŚCIÓŁ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PO CZYM MOŻNA POZNAĆ KOŚCIÓŁ?</a:t>
            </a:r>
            <a:endParaRPr lang="pl-PL" dirty="0"/>
          </a:p>
        </p:txBody>
      </p:sp>
      <p:pic>
        <p:nvPicPr>
          <p:cNvPr id="4" name="Symbol zastępczy zawartości 3" descr="Kat_04_foto_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643050"/>
            <a:ext cx="3242816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4429124" y="2000240"/>
            <a:ext cx="27146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PRZEDE WSZYSTKIM </a:t>
            </a:r>
          </a:p>
          <a:p>
            <a:r>
              <a:rPr lang="pl-PL" sz="2400" dirty="0" smtClean="0"/>
              <a:t>BUDYNEK KOŚCIOŁA WYRÓŻNIA</a:t>
            </a:r>
          </a:p>
          <a:p>
            <a:r>
              <a:rPr lang="pl-PL" sz="2400" dirty="0" smtClean="0"/>
              <a:t>KRZYŻ  - ZNAK PANA JEZUSA</a:t>
            </a:r>
          </a:p>
          <a:p>
            <a:endParaRPr lang="pl-PL" sz="2400" dirty="0"/>
          </a:p>
          <a:p>
            <a:r>
              <a:rPr lang="pl-PL" sz="2400" dirty="0" smtClean="0"/>
              <a:t>KOSCIÓŁ MA TEŻ ZWYKLE WYSOKĄ WIEŻĘ                                       I </a:t>
            </a:r>
            <a:r>
              <a:rPr lang="pl-PL" sz="2400" dirty="0"/>
              <a:t> </a:t>
            </a:r>
            <a:r>
              <a:rPr lang="pl-PL" sz="2400" dirty="0" smtClean="0"/>
              <a:t>DZWONNICĘ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MIEJSCE SPOTKANIA </a:t>
            </a:r>
            <a:br>
              <a:rPr lang="pl-PL" dirty="0" smtClean="0"/>
            </a:br>
            <a:r>
              <a:rPr lang="pl-PL" dirty="0" smtClean="0"/>
              <a:t>Z PANEM JEZUSEM</a:t>
            </a:r>
            <a:endParaRPr lang="pl-PL" dirty="0"/>
          </a:p>
        </p:txBody>
      </p:sp>
      <p:pic>
        <p:nvPicPr>
          <p:cNvPr id="4" name="Symbol zastępczy zawartości 3" descr="Kat_39_foto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3581" y="1600200"/>
            <a:ext cx="631683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PRZYCHODZIMY </a:t>
            </a:r>
            <a:r>
              <a:rPr lang="pl-PL" dirty="0" smtClean="0"/>
              <a:t>TUTAJ</a:t>
            </a:r>
            <a:r>
              <a:rPr lang="pl-PL" dirty="0" smtClean="0"/>
              <a:t>, BY SIĘ MODLIĆ</a:t>
            </a:r>
            <a:endParaRPr lang="pl-PL" dirty="0"/>
          </a:p>
        </p:txBody>
      </p:sp>
      <p:pic>
        <p:nvPicPr>
          <p:cNvPr id="4" name="Symbol zastępczy zawartości 3" descr="Kat_14_foto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1182" y="1600200"/>
            <a:ext cx="656163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JAK ZACHOWUJEMY SIĘ W KOŚCIELE?</a:t>
            </a:r>
            <a:endParaRPr lang="pl-PL" dirty="0"/>
          </a:p>
        </p:txBody>
      </p:sp>
      <p:pic>
        <p:nvPicPr>
          <p:cNvPr id="4" name="Symbol zastępczy zawartości 3" descr="dziec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2000240"/>
            <a:ext cx="3562350" cy="3714776"/>
          </a:xfrm>
        </p:spPr>
      </p:pic>
      <p:sp>
        <p:nvSpPr>
          <p:cNvPr id="5" name="pole tekstowe 4"/>
          <p:cNvSpPr txBox="1"/>
          <p:nvPr/>
        </p:nvSpPr>
        <p:spPr>
          <a:xfrm>
            <a:off x="4438481" y="1714488"/>
            <a:ext cx="36339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KOŚCIELE TRZEBA SIĘ</a:t>
            </a:r>
          </a:p>
          <a:p>
            <a:r>
              <a:rPr lang="pl-PL" dirty="0" smtClean="0"/>
              <a:t>ODPOWIEDNIO ZACHOWYWAĆ</a:t>
            </a:r>
          </a:p>
          <a:p>
            <a:endParaRPr lang="pl-PL" dirty="0"/>
          </a:p>
          <a:p>
            <a:pPr>
              <a:buFont typeface="Wingdings" pitchFamily="2" charset="2"/>
              <a:buChar char="ü"/>
            </a:pPr>
            <a:endParaRPr lang="pl-PL" dirty="0" smtClean="0"/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WCHODZIMY I KLĘKAMY </a:t>
            </a:r>
          </a:p>
          <a:p>
            <a:r>
              <a:rPr lang="pl-PL" dirty="0" smtClean="0"/>
              <a:t>PRZED PANEM JEZUSEM</a:t>
            </a:r>
          </a:p>
          <a:p>
            <a:endParaRPr lang="pl-PL" dirty="0" smtClean="0"/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ŁADNIE SKŁADAMY RĄCZKI</a:t>
            </a:r>
          </a:p>
          <a:p>
            <a:endParaRPr lang="pl-PL" dirty="0" smtClean="0"/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STARAMY SIĘ BYĆ CICHO, </a:t>
            </a:r>
          </a:p>
          <a:p>
            <a:r>
              <a:rPr lang="pl-PL" dirty="0" smtClean="0"/>
              <a:t>ŻEBY INNYM NIE PRZESZKADZAĆ </a:t>
            </a:r>
          </a:p>
          <a:p>
            <a:r>
              <a:rPr lang="pl-PL" dirty="0" smtClean="0"/>
              <a:t>W MODLITWIE </a:t>
            </a:r>
          </a:p>
          <a:p>
            <a:endParaRPr lang="pl-PL" dirty="0"/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MODLIMY SIĘ WRAZ Z INNYMI,</a:t>
            </a:r>
          </a:p>
          <a:p>
            <a:r>
              <a:rPr lang="pl-PL" dirty="0" smtClean="0"/>
              <a:t>ŚPIEWAMY, SŁUCHAMY SŁOWA BOŻEGO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TO JEST NAJWAŻNIEJSZE MIEJSCE </a:t>
            </a:r>
            <a:br>
              <a:rPr lang="pl-PL" dirty="0" smtClean="0"/>
            </a:br>
            <a:r>
              <a:rPr lang="pl-PL" dirty="0" smtClean="0"/>
              <a:t>W KOŚCIELE – TABERNAKULUM</a:t>
            </a:r>
            <a:endParaRPr lang="pl-PL" dirty="0"/>
          </a:p>
        </p:txBody>
      </p:sp>
      <p:pic>
        <p:nvPicPr>
          <p:cNvPr id="4" name="Symbol zastępczy zawartości 3" descr="3688157_tabernakulu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2886" y="1643050"/>
            <a:ext cx="5418228" cy="40636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202</Words>
  <Application>Microsoft Office PowerPoint</Application>
  <PresentationFormat>Pokaz na ekranie (4:3)</PresentationFormat>
  <Paragraphs>55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Motyw pakietu Office</vt:lpstr>
      <vt:lpstr>KOŚCIÓŁ  DOMEM MODLITWY</vt:lpstr>
      <vt:lpstr>Witajcie, Skarby</vt:lpstr>
      <vt:lpstr>KOŚCIÓŁ</vt:lpstr>
      <vt:lpstr>KOŚCIÓŁ TO DOM BOŻY </vt:lpstr>
      <vt:lpstr>PO CZYM MOŻNA POZNAĆ KOŚCIÓŁ?</vt:lpstr>
      <vt:lpstr>MIEJSCE SPOTKANIA  Z PANEM JEZUSEM</vt:lpstr>
      <vt:lpstr>PRZYCHODZIMY TUTAJ, BY SIĘ MODLIĆ</vt:lpstr>
      <vt:lpstr>JAK ZACHOWUJEMY SIĘ W KOŚCIELE?</vt:lpstr>
      <vt:lpstr>TO JEST NAJWAŻNIEJSZE MIEJSCE  W KOŚCIELE – TABERNAKULUM</vt:lpstr>
      <vt:lpstr>NA RAZIE NIE MOŻEMY WYJŚĆ DO KOŚCIOŁA</vt:lpstr>
      <vt:lpstr>NA ZAKOŃCZENIE OBEJRZYJCIE FILM:</vt:lpstr>
      <vt:lpstr>ZADANIE POKOLORUJCIE KOŚCIÓŁ</vt:lpstr>
      <vt:lpstr>DZIĘKUJĘ WAM ZA SPOTKANIE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KOŚCIÓŁ DOMEM MODLITWY</dc:title>
  <dc:creator>Marzena</dc:creator>
  <cp:lastModifiedBy>Marzena</cp:lastModifiedBy>
  <cp:revision>5</cp:revision>
  <dcterms:created xsi:type="dcterms:W3CDTF">2020-04-21T12:59:18Z</dcterms:created>
  <dcterms:modified xsi:type="dcterms:W3CDTF">2020-04-21T13:45:41Z</dcterms:modified>
</cp:coreProperties>
</file>