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9" r:id="rId10"/>
    <p:sldId id="265" r:id="rId11"/>
    <p:sldId id="266" r:id="rId12"/>
    <p:sldId id="267" r:id="rId13"/>
    <p:sldId id="268" r:id="rId14"/>
    <p:sldId id="261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49CB-3B6D-4690-9A5B-54471E4BA225}" type="datetimeFigureOut">
              <a:rPr lang="pl-PL" smtClean="0"/>
              <a:pPr/>
              <a:t>05.04.2020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25F0-5AA9-4020-A4F3-71ACC97B8C4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49CB-3B6D-4690-9A5B-54471E4BA225}" type="datetimeFigureOut">
              <a:rPr lang="pl-PL" smtClean="0"/>
              <a:pPr/>
              <a:t>05.04.2020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25F0-5AA9-4020-A4F3-71ACC97B8C4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49CB-3B6D-4690-9A5B-54471E4BA225}" type="datetimeFigureOut">
              <a:rPr lang="pl-PL" smtClean="0"/>
              <a:pPr/>
              <a:t>05.04.2020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25F0-5AA9-4020-A4F3-71ACC97B8C4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49CB-3B6D-4690-9A5B-54471E4BA225}" type="datetimeFigureOut">
              <a:rPr lang="pl-PL" smtClean="0"/>
              <a:pPr/>
              <a:t>05.04.2020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25F0-5AA9-4020-A4F3-71ACC97B8C4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49CB-3B6D-4690-9A5B-54471E4BA225}" type="datetimeFigureOut">
              <a:rPr lang="pl-PL" smtClean="0"/>
              <a:pPr/>
              <a:t>05.04.2020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25F0-5AA9-4020-A4F3-71ACC97B8C4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49CB-3B6D-4690-9A5B-54471E4BA225}" type="datetimeFigureOut">
              <a:rPr lang="pl-PL" smtClean="0"/>
              <a:pPr/>
              <a:t>05.04.2020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25F0-5AA9-4020-A4F3-71ACC97B8C4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49CB-3B6D-4690-9A5B-54471E4BA225}" type="datetimeFigureOut">
              <a:rPr lang="pl-PL" smtClean="0"/>
              <a:pPr/>
              <a:t>05.04.2020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25F0-5AA9-4020-A4F3-71ACC97B8C4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49CB-3B6D-4690-9A5B-54471E4BA225}" type="datetimeFigureOut">
              <a:rPr lang="pl-PL" smtClean="0"/>
              <a:pPr/>
              <a:t>05.04.2020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25F0-5AA9-4020-A4F3-71ACC97B8C4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49CB-3B6D-4690-9A5B-54471E4BA225}" type="datetimeFigureOut">
              <a:rPr lang="pl-PL" smtClean="0"/>
              <a:pPr/>
              <a:t>05.04.2020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25F0-5AA9-4020-A4F3-71ACC97B8C4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49CB-3B6D-4690-9A5B-54471E4BA225}" type="datetimeFigureOut">
              <a:rPr lang="pl-PL" smtClean="0"/>
              <a:pPr/>
              <a:t>05.04.2020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25F0-5AA9-4020-A4F3-71ACC97B8C4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49CB-3B6D-4690-9A5B-54471E4BA225}" type="datetimeFigureOut">
              <a:rPr lang="pl-PL" smtClean="0"/>
              <a:pPr/>
              <a:t>05.04.2020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25F0-5AA9-4020-A4F3-71ACC97B8C4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249CB-3B6D-4690-9A5B-54471E4BA225}" type="datetimeFigureOut">
              <a:rPr lang="pl-PL" smtClean="0"/>
              <a:pPr/>
              <a:t>05.04.2020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D25F0-5AA9-4020-A4F3-71ACC97B8C4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7772400" cy="1470025"/>
          </a:xfrm>
        </p:spPr>
        <p:txBody>
          <a:bodyPr/>
          <a:lstStyle/>
          <a:p>
            <a:r>
              <a:rPr lang="pl-PL" dirty="0" smtClean="0"/>
              <a:t>ŚWIĘCIMY </a:t>
            </a:r>
            <a:br>
              <a:rPr lang="pl-PL" dirty="0" smtClean="0"/>
            </a:br>
            <a:r>
              <a:rPr lang="pl-PL" dirty="0" smtClean="0"/>
              <a:t>WIELKANOCNE POKARMY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000760" y="714356"/>
            <a:ext cx="1895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>
                <a:solidFill>
                  <a:schemeClr val="bg2"/>
                </a:solidFill>
              </a:rPr>
              <a:t>PISANKI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357166"/>
            <a:ext cx="2821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/>
              <a:t>SÓL I PIEPRZ</a:t>
            </a:r>
            <a:endParaRPr lang="pl-P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282" y="285728"/>
            <a:ext cx="2469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/>
              <a:t>BABECZKĘ </a:t>
            </a:r>
            <a:endParaRPr lang="pl-P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247501" y="214290"/>
            <a:ext cx="28964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b="1" dirty="0" smtClean="0"/>
              <a:t>WIELKANOCNEGO</a:t>
            </a:r>
          </a:p>
          <a:p>
            <a:pPr algn="ctr"/>
            <a:r>
              <a:rPr lang="pl-PL" sz="2800" b="1" dirty="0" smtClean="0"/>
              <a:t> BARANKA</a:t>
            </a:r>
            <a:endParaRPr lang="pl-P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57158" y="285728"/>
            <a:ext cx="29327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bg2"/>
                </a:solidFill>
              </a:rPr>
              <a:t>I KOSZYCZEK </a:t>
            </a:r>
          </a:p>
          <a:p>
            <a:pPr algn="ctr"/>
            <a:r>
              <a:rPr lang="pl-PL" sz="4000" b="1" dirty="0" smtClean="0">
                <a:solidFill>
                  <a:schemeClr val="bg2"/>
                </a:solidFill>
              </a:rPr>
              <a:t>GOTOWY…</a:t>
            </a:r>
            <a:endParaRPr lang="pl-PL" sz="4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465971" y="214290"/>
            <a:ext cx="56780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chemeClr val="bg2"/>
                </a:solidFill>
              </a:rPr>
              <a:t>GDYBY TO BYŁO MOŻLIWE</a:t>
            </a:r>
          </a:p>
          <a:p>
            <a:r>
              <a:rPr lang="pl-PL" sz="2000" b="1" dirty="0" smtClean="0">
                <a:solidFill>
                  <a:schemeClr val="bg2"/>
                </a:solidFill>
              </a:rPr>
              <a:t>TO ZANIEŚLIBYŚMY NASZE KOSZYCZKI DO KOŚCIOŁA</a:t>
            </a:r>
          </a:p>
          <a:p>
            <a:r>
              <a:rPr lang="pl-PL" sz="2000" b="1" dirty="0" smtClean="0">
                <a:solidFill>
                  <a:schemeClr val="bg2"/>
                </a:solidFill>
              </a:rPr>
              <a:t>ŻEBY KSIĄDZ JE POŚWIĘCIŁ</a:t>
            </a:r>
          </a:p>
          <a:p>
            <a:r>
              <a:rPr lang="pl-PL" sz="2000" b="1" dirty="0" smtClean="0">
                <a:solidFill>
                  <a:schemeClr val="bg2"/>
                </a:solidFill>
              </a:rPr>
              <a:t>ALE W TYM ROKU</a:t>
            </a:r>
          </a:p>
          <a:p>
            <a:r>
              <a:rPr lang="pl-PL" sz="2000" b="1" dirty="0" smtClean="0">
                <a:solidFill>
                  <a:schemeClr val="bg2"/>
                </a:solidFill>
              </a:rPr>
              <a:t>POŚWIĘCĄ JE WASI RODZICE</a:t>
            </a:r>
          </a:p>
          <a:p>
            <a:r>
              <a:rPr lang="pl-PL" sz="2000" b="1" dirty="0" smtClean="0">
                <a:solidFill>
                  <a:schemeClr val="bg2"/>
                </a:solidFill>
              </a:rPr>
              <a:t>W DOMU</a:t>
            </a:r>
            <a:endParaRPr lang="pl-PL" sz="2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/>
              <a:t>KOCHANE </a:t>
            </a:r>
            <a:br>
              <a:rPr lang="pl-PL" sz="3200" dirty="0" smtClean="0"/>
            </a:br>
            <a:r>
              <a:rPr lang="pl-PL" sz="3200" dirty="0" smtClean="0"/>
              <a:t>DZIECI…</a:t>
            </a:r>
            <a:endParaRPr lang="pl-PL" sz="3200" dirty="0"/>
          </a:p>
        </p:txBody>
      </p:sp>
      <p:pic>
        <p:nvPicPr>
          <p:cNvPr id="5" name="Symbol zastępczy zawartości 4" descr="unnam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2525" y="880269"/>
            <a:ext cx="4876800" cy="4638675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pl-PL" sz="2000" b="1" dirty="0" smtClean="0"/>
          </a:p>
          <a:p>
            <a:pPr algn="ctr"/>
            <a:r>
              <a:rPr lang="pl-PL" sz="2000" b="1" dirty="0" smtClean="0"/>
              <a:t>JUŻ TERAZ MOŻECIE ZACZĄĆ MALOWAĆ PISANKI</a:t>
            </a:r>
          </a:p>
          <a:p>
            <a:pPr algn="ctr"/>
            <a:endParaRPr lang="pl-PL" sz="2000" b="1" dirty="0"/>
          </a:p>
          <a:p>
            <a:pPr algn="ctr"/>
            <a:r>
              <a:rPr lang="pl-PL" sz="2000" b="1" dirty="0" smtClean="0"/>
              <a:t>A MOŻE ODNAJDZIECIE GIPSOWEGO BARANKA                 Z ZESZŁEGO ROKU?</a:t>
            </a:r>
          </a:p>
          <a:p>
            <a:pPr algn="ctr"/>
            <a:endParaRPr lang="pl-PL" sz="2000" b="1" dirty="0" smtClean="0"/>
          </a:p>
          <a:p>
            <a:pPr algn="ctr"/>
            <a:r>
              <a:rPr lang="pl-PL" sz="2000" b="1" dirty="0" smtClean="0"/>
              <a:t>MOŻECIE TEŻ POMÓC MAMIE UPIEC ŚWIĄTECZNE CIASTECZKA 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dirty="0" smtClean="0"/>
              <a:t>ALE NAJPIERW ZADANIE…</a:t>
            </a:r>
            <a:endParaRPr lang="pl-PL" sz="3600" dirty="0"/>
          </a:p>
        </p:txBody>
      </p:sp>
      <p:pic>
        <p:nvPicPr>
          <p:cNvPr id="5" name="Symbol zastępczy zawartości 4" descr="5abf429724140_o_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604847"/>
            <a:ext cx="5111750" cy="3189519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000" dirty="0" smtClean="0"/>
              <a:t>WYKONAJCIE ZADANIE                W KATECHIZMIE</a:t>
            </a:r>
          </a:p>
          <a:p>
            <a:pPr algn="ctr"/>
            <a:endParaRPr lang="pl-PL" sz="2000" dirty="0" smtClean="0"/>
          </a:p>
          <a:p>
            <a:pPr algn="ctr"/>
            <a:r>
              <a:rPr lang="pl-PL" sz="2000" dirty="0" smtClean="0"/>
              <a:t>TYM RAZEM AŻ DWIE KARTKI!!!</a:t>
            </a:r>
          </a:p>
          <a:p>
            <a:pPr algn="ctr"/>
            <a:r>
              <a:rPr lang="pl-PL" sz="2000" dirty="0" smtClean="0"/>
              <a:t>nr 47 i 48</a:t>
            </a:r>
          </a:p>
          <a:p>
            <a:pPr algn="ctr"/>
            <a:endParaRPr lang="pl-PL" sz="800" dirty="0"/>
          </a:p>
          <a:p>
            <a:pPr algn="ctr"/>
            <a:endParaRPr lang="pl-PL" sz="8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429256" y="5857892"/>
            <a:ext cx="3280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POZDRAWIAM WAS SERDECZNIE </a:t>
            </a:r>
          </a:p>
          <a:p>
            <a:pPr algn="r"/>
            <a:r>
              <a:rPr lang="pl-PL" dirty="0" smtClean="0"/>
              <a:t>Ks. Zbigniew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KOCHANI, NIEDŁUGO WIELKANOC!!!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b="1" dirty="0" smtClean="0"/>
              <a:t>ALE PRZED NAMI JESZCZE TROCHĘ PRACY                      I PRZYGOTOWAŃ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5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Grób Pana </a:t>
            </a:r>
            <a:r>
              <a:rPr lang="pl-PL" b="1" dirty="0"/>
              <a:t>J</a:t>
            </a:r>
            <a:r>
              <a:rPr lang="pl-PL" b="1" dirty="0" smtClean="0"/>
              <a:t>ezusa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600200"/>
            <a:ext cx="5643602" cy="4525963"/>
          </a:xfrm>
        </p:spPr>
        <p:txBody>
          <a:bodyPr>
            <a:normAutofit fontScale="92500" lnSpcReduction="20000"/>
          </a:bodyPr>
          <a:lstStyle/>
          <a:p>
            <a:r>
              <a:rPr lang="pl-PL" b="1" dirty="0" smtClean="0">
                <a:solidFill>
                  <a:schemeClr val="bg2">
                    <a:lumMod val="10000"/>
                  </a:schemeClr>
                </a:solidFill>
              </a:rPr>
              <a:t>Po śmierci Pana Jezusa zdjęto Jego Ciało z krzyża i włożono do grobu wykutego w skale. Było to w piątkowy wieczór. </a:t>
            </a:r>
          </a:p>
          <a:p>
            <a:r>
              <a:rPr lang="pl-PL" b="1" dirty="0" smtClean="0">
                <a:solidFill>
                  <a:schemeClr val="bg2">
                    <a:lumMod val="10000"/>
                  </a:schemeClr>
                </a:solidFill>
              </a:rPr>
              <a:t>Grób Pana Jezusa został zapieczętowany wielkim głazem. </a:t>
            </a:r>
          </a:p>
          <a:p>
            <a:r>
              <a:rPr lang="pl-PL" b="1" dirty="0" smtClean="0">
                <a:solidFill>
                  <a:schemeClr val="bg2">
                    <a:lumMod val="10000"/>
                  </a:schemeClr>
                </a:solidFill>
              </a:rPr>
              <a:t>Przy grobie stanęli również żołnierze, którzy pilnowali, aby nikt nie przyszedł wykraść ciała Pana Jezusa. </a:t>
            </a:r>
            <a:endParaRPr lang="pl-PL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5715016"/>
            <a:ext cx="8229600" cy="114298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algn="ctr"/>
            <a:r>
              <a:rPr lang="pl-PL" dirty="0" smtClean="0"/>
              <a:t>Na pamiątkę tych wydarzeń w naszych kościołach buduje się takie groby, żeby przypomnieć wydarzenia związane z historią Jezusa z Nazaretu.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ŚWIĘCIMY POKARMY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857232"/>
            <a:ext cx="2714644" cy="4000528"/>
          </a:xfrm>
        </p:spPr>
        <p:txBody>
          <a:bodyPr>
            <a:noAutofit/>
          </a:bodyPr>
          <a:lstStyle/>
          <a:p>
            <a:r>
              <a:rPr lang="pl-PL" sz="2400" b="1" dirty="0" smtClean="0">
                <a:solidFill>
                  <a:schemeClr val="bg2"/>
                </a:solidFill>
              </a:rPr>
              <a:t>W czasie,                 gdy Pan Jezus leży w grobie, przygotowujemy się na to, co będzie dalej…</a:t>
            </a:r>
          </a:p>
          <a:p>
            <a:pPr>
              <a:buNone/>
            </a:pPr>
            <a:r>
              <a:rPr lang="pl-PL" sz="2400" b="1" dirty="0" smtClean="0">
                <a:solidFill>
                  <a:schemeClr val="bg2"/>
                </a:solidFill>
              </a:rPr>
              <a:t>	(Ale o tym opowiem następnym razem)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786578" y="4357694"/>
            <a:ext cx="21679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2"/>
                </a:solidFill>
              </a:rPr>
              <a:t>Nasze przygotowania zaczynamy od udekorowania koszyczka wielkanocnego</a:t>
            </a:r>
            <a:endParaRPr lang="pl-PL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WŁOŻYMY DO KOSZYCZKA???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/>
              <a:t>SZYNKĘ</a:t>
            </a:r>
            <a:endParaRPr lang="pl-PL" dirty="0"/>
          </a:p>
        </p:txBody>
      </p:sp>
      <p:pic>
        <p:nvPicPr>
          <p:cNvPr id="4" name="Symbol zastępczy zawartości 3" descr="100_29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71744"/>
            <a:ext cx="4040188" cy="3093845"/>
          </a:xfrm>
        </p:spPr>
      </p:pic>
      <p:sp>
        <p:nvSpPr>
          <p:cNvPr id="9" name="Symbol zastępczy tekstu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/>
              <a:t>KIEŁBASĘ </a:t>
            </a:r>
            <a:endParaRPr lang="pl-PL" dirty="0"/>
          </a:p>
        </p:txBody>
      </p:sp>
      <p:pic>
        <p:nvPicPr>
          <p:cNvPr id="7" name="Symbol zastępczy zawartości 6" descr="DSC0002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571744"/>
            <a:ext cx="4041775" cy="3071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42910" y="500042"/>
            <a:ext cx="1523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/>
              <a:t>CHLEB</a:t>
            </a:r>
            <a:endParaRPr lang="pl-P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57158" y="428604"/>
            <a:ext cx="1958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/>
              <a:t>CHRZAN</a:t>
            </a:r>
            <a:endParaRPr lang="pl-P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85720" y="285728"/>
            <a:ext cx="1422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/>
              <a:t>JAJKA</a:t>
            </a:r>
            <a:endParaRPr lang="pl-P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209</Words>
  <Application>Microsoft Office PowerPoint</Application>
  <PresentationFormat>Pokaz na ekranie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ŚWIĘCIMY  WIELKANOCNE POKARMY</vt:lpstr>
      <vt:lpstr>KOCHANI, NIEDŁUGO WIELKANOC!!!</vt:lpstr>
      <vt:lpstr>Grób Pana Jezusa </vt:lpstr>
      <vt:lpstr>Slajd 4</vt:lpstr>
      <vt:lpstr>ŚWIĘCIMY POKARMY</vt:lpstr>
      <vt:lpstr>CO WŁOŻYMY DO KOSZYCZKA???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KOCHANE  DZIECI…</vt:lpstr>
      <vt:lpstr>ALE NAJPIERW ZADANIE…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ŚWIĘCIMY WIELKANOCNE POKARMY</dc:title>
  <dc:creator>Marzena</dc:creator>
  <cp:lastModifiedBy>Marzena</cp:lastModifiedBy>
  <cp:revision>9</cp:revision>
  <dcterms:created xsi:type="dcterms:W3CDTF">2020-04-05T12:37:20Z</dcterms:created>
  <dcterms:modified xsi:type="dcterms:W3CDTF">2020-04-05T13:53:16Z</dcterms:modified>
</cp:coreProperties>
</file>