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FD35-7B39-47B6-AC74-5BC491278D91}" type="datetimeFigureOut">
              <a:rPr lang="pl-PL" smtClean="0"/>
              <a:pPr/>
              <a:t>14.04.2020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2788-7879-46A9-B808-68080A858E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FD35-7B39-47B6-AC74-5BC491278D91}" type="datetimeFigureOut">
              <a:rPr lang="pl-PL" smtClean="0"/>
              <a:pPr/>
              <a:t>14.04.2020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2788-7879-46A9-B808-68080A858E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FD35-7B39-47B6-AC74-5BC491278D91}" type="datetimeFigureOut">
              <a:rPr lang="pl-PL" smtClean="0"/>
              <a:pPr/>
              <a:t>14.04.2020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2788-7879-46A9-B808-68080A858E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FD35-7B39-47B6-AC74-5BC491278D91}" type="datetimeFigureOut">
              <a:rPr lang="pl-PL" smtClean="0"/>
              <a:pPr/>
              <a:t>14.04.2020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2788-7879-46A9-B808-68080A858E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FD35-7B39-47B6-AC74-5BC491278D91}" type="datetimeFigureOut">
              <a:rPr lang="pl-PL" smtClean="0"/>
              <a:pPr/>
              <a:t>14.04.2020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2788-7879-46A9-B808-68080A858E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FD35-7B39-47B6-AC74-5BC491278D91}" type="datetimeFigureOut">
              <a:rPr lang="pl-PL" smtClean="0"/>
              <a:pPr/>
              <a:t>14.04.2020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2788-7879-46A9-B808-68080A858E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FD35-7B39-47B6-AC74-5BC491278D91}" type="datetimeFigureOut">
              <a:rPr lang="pl-PL" smtClean="0"/>
              <a:pPr/>
              <a:t>14.04.2020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2788-7879-46A9-B808-68080A858E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FD35-7B39-47B6-AC74-5BC491278D91}" type="datetimeFigureOut">
              <a:rPr lang="pl-PL" smtClean="0"/>
              <a:pPr/>
              <a:t>14.04.2020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2788-7879-46A9-B808-68080A858E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FD35-7B39-47B6-AC74-5BC491278D91}" type="datetimeFigureOut">
              <a:rPr lang="pl-PL" smtClean="0"/>
              <a:pPr/>
              <a:t>14.04.2020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2788-7879-46A9-B808-68080A858E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FD35-7B39-47B6-AC74-5BC491278D91}" type="datetimeFigureOut">
              <a:rPr lang="pl-PL" smtClean="0"/>
              <a:pPr/>
              <a:t>14.04.2020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2788-7879-46A9-B808-68080A858E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FD35-7B39-47B6-AC74-5BC491278D91}" type="datetimeFigureOut">
              <a:rPr lang="pl-PL" smtClean="0"/>
              <a:pPr/>
              <a:t>14.04.2020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2788-7879-46A9-B808-68080A858E7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AFD35-7B39-47B6-AC74-5BC491278D91}" type="datetimeFigureOut">
              <a:rPr lang="pl-PL" smtClean="0"/>
              <a:pPr/>
              <a:t>14.04.2020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72788-7879-46A9-B808-68080A858E7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OB2XFw8Pns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arzena\Desktop\DZIEKUJEMY%20PANU%20BOGU%20ZA%20WIOSN&#280;\B&#243;g%20jest%20tu.mp3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5387975"/>
            <a:ext cx="7772400" cy="1470025"/>
          </a:xfrm>
        </p:spPr>
        <p:txBody>
          <a:bodyPr/>
          <a:lstStyle/>
          <a:p>
            <a:r>
              <a:rPr lang="pl-PL" b="1" dirty="0" smtClean="0"/>
              <a:t>DZIĘKUJEMY PANU BOGU </a:t>
            </a:r>
            <a:br>
              <a:rPr lang="pl-PL" b="1" dirty="0" smtClean="0"/>
            </a:br>
            <a:r>
              <a:rPr lang="pl-PL" b="1" dirty="0" smtClean="0"/>
              <a:t>ZA WIOSNĘ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obrane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481" y="1643050"/>
            <a:ext cx="4077519" cy="47148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Takich </a:t>
            </a:r>
            <a:r>
              <a:rPr lang="pl-PL" dirty="0"/>
              <a:t>Bożych prezentów jest na pewno więcej.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4614866" cy="5257800"/>
          </a:xfrm>
        </p:spPr>
        <p:txBody>
          <a:bodyPr>
            <a:normAutofit lnSpcReduction="10000"/>
          </a:bodyPr>
          <a:lstStyle/>
          <a:p>
            <a:r>
              <a:rPr lang="pl-PL" dirty="0"/>
              <a:t>Jak rodzice pozwolą Wam wyjść chwilkę na podwórko, to koniecznie poszukajcie znaków wiosny. Zróbcie </a:t>
            </a:r>
            <a:r>
              <a:rPr lang="pl-PL" dirty="0" smtClean="0"/>
              <a:t>zdjęcie                            </a:t>
            </a:r>
            <a:r>
              <a:rPr lang="pl-PL" dirty="0"/>
              <a:t>i przyślijcie mi, dobrze? Wtedy wspólnie podziękujemy Panu Bogu za te dary. </a:t>
            </a:r>
            <a:r>
              <a:rPr lang="pl-PL" dirty="0" smtClean="0"/>
              <a:t>               Jestem </a:t>
            </a:r>
            <a:r>
              <a:rPr lang="pl-PL" dirty="0"/>
              <a:t>ciekawa </a:t>
            </a:r>
            <a:r>
              <a:rPr lang="pl-PL" dirty="0" smtClean="0"/>
              <a:t>        Waszych </a:t>
            </a:r>
            <a:r>
              <a:rPr lang="pl-PL" dirty="0"/>
              <a:t>odkryć.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 katechizmie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Otwórzcie katechizmy na katechezie 53.</a:t>
            </a:r>
          </a:p>
          <a:p>
            <a:r>
              <a:rPr lang="pl-PL" dirty="0" smtClean="0"/>
              <a:t>Dorysujcie brakujące elementy, połączcie kropki i pokolorujcie rysunek. </a:t>
            </a:r>
          </a:p>
          <a:p>
            <a:r>
              <a:rPr lang="pl-PL" dirty="0" smtClean="0"/>
              <a:t>Możecie używać ulubionych kolorów,  nie musi być dokładnie tak jak na stronie obok. </a:t>
            </a:r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0"/>
            <a:ext cx="8786842" cy="2185990"/>
          </a:xfrm>
        </p:spPr>
        <p:txBody>
          <a:bodyPr>
            <a:normAutofit fontScale="62500" lnSpcReduction="20000"/>
          </a:bodyPr>
          <a:lstStyle/>
          <a:p>
            <a:r>
              <a:rPr lang="pl-PL" b="1" dirty="0">
                <a:solidFill>
                  <a:schemeClr val="bg2"/>
                </a:solidFill>
              </a:rPr>
              <a:t>A na koniec bardzo Was proszę, złóżcie rączki </a:t>
            </a:r>
            <a:r>
              <a:rPr lang="pl-PL" b="1" dirty="0" smtClean="0">
                <a:solidFill>
                  <a:schemeClr val="bg2"/>
                </a:solidFill>
              </a:rPr>
              <a:t> i </a:t>
            </a:r>
            <a:r>
              <a:rPr lang="pl-PL" b="1" dirty="0">
                <a:solidFill>
                  <a:schemeClr val="bg2"/>
                </a:solidFill>
              </a:rPr>
              <a:t>poprosimy Waszych Aniołków Stróżów żeby się Wami pięknie opiekowali. </a:t>
            </a:r>
            <a:endParaRPr lang="pl-PL" b="1" dirty="0" smtClean="0">
              <a:solidFill>
                <a:schemeClr val="bg2"/>
              </a:solidFill>
            </a:endParaRPr>
          </a:p>
          <a:p>
            <a:r>
              <a:rPr lang="pl-PL" b="1" dirty="0" smtClean="0">
                <a:solidFill>
                  <a:schemeClr val="bg2"/>
                </a:solidFill>
              </a:rPr>
              <a:t>Wy </a:t>
            </a:r>
            <a:r>
              <a:rPr lang="pl-PL" b="1" dirty="0">
                <a:solidFill>
                  <a:schemeClr val="bg2"/>
                </a:solidFill>
              </a:rPr>
              <a:t>też dbajcie o siebie, dobrze</a:t>
            </a:r>
            <a:r>
              <a:rPr lang="pl-PL" b="1" dirty="0" smtClean="0">
                <a:solidFill>
                  <a:schemeClr val="bg2"/>
                </a:solidFill>
              </a:rPr>
              <a:t>?</a:t>
            </a:r>
          </a:p>
          <a:p>
            <a:endParaRPr lang="pl-PL" b="1" dirty="0"/>
          </a:p>
          <a:p>
            <a:r>
              <a:rPr lang="pl-PL" b="1" dirty="0" smtClean="0">
                <a:solidFill>
                  <a:srgbClr val="FFC000"/>
                </a:solidFill>
                <a:hlinkClick r:id="rId3"/>
              </a:rPr>
              <a:t>https://www.youtube.com/watch?v=DOB2XFw8Pns</a:t>
            </a:r>
            <a:endParaRPr lang="pl-PL" b="1" dirty="0" smtClean="0">
              <a:solidFill>
                <a:srgbClr val="FFC000"/>
              </a:solidFill>
            </a:endParaRPr>
          </a:p>
          <a:p>
            <a:pPr algn="r"/>
            <a:r>
              <a:rPr lang="pl-PL" b="1" dirty="0" smtClean="0">
                <a:solidFill>
                  <a:schemeClr val="bg2"/>
                </a:solidFill>
              </a:rPr>
              <a:t>Pozdrawiam was serdecznie </a:t>
            </a:r>
          </a:p>
          <a:p>
            <a:pPr algn="r"/>
            <a:r>
              <a:rPr lang="pl-PL" b="1" dirty="0" smtClean="0">
                <a:solidFill>
                  <a:schemeClr val="bg2"/>
                </a:solidFill>
              </a:rPr>
              <a:t>P. Marzenka</a:t>
            </a:r>
            <a:endParaRPr lang="pl-PL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KOCHANE DZIECI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3757610" cy="4525963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Pan Jezus prawdziwie zmartwychwstał! </a:t>
            </a:r>
            <a:endParaRPr lang="pl-PL" dirty="0" smtClean="0"/>
          </a:p>
          <a:p>
            <a:r>
              <a:rPr lang="pl-PL" dirty="0" smtClean="0"/>
              <a:t>Żyje </a:t>
            </a:r>
            <a:r>
              <a:rPr lang="pl-PL" dirty="0"/>
              <a:t>i jest obecny pośród nas. </a:t>
            </a:r>
          </a:p>
          <a:p>
            <a:r>
              <a:rPr lang="pl-PL" dirty="0"/>
              <a:t>Powitajmy Go modlitwą. </a:t>
            </a:r>
            <a:endParaRPr lang="pl-PL" dirty="0" smtClean="0"/>
          </a:p>
          <a:p>
            <a:r>
              <a:rPr lang="pl-PL" dirty="0" smtClean="0"/>
              <a:t>Dzisiaj </a:t>
            </a:r>
            <a:r>
              <a:rPr lang="pl-PL" dirty="0"/>
              <a:t>pomodlimy się piosenką „Bóg jest tu”. </a:t>
            </a:r>
          </a:p>
          <a:p>
            <a:r>
              <a:rPr lang="pl-PL" dirty="0"/>
              <a:t> Spróbujcie przypomnieć sobie jak pokazywaliśmy tą piosenkę: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00034" y="714356"/>
          <a:ext cx="8031833" cy="5643599"/>
        </p:xfrm>
        <a:graphic>
          <a:graphicData uri="http://schemas.openxmlformats.org/drawingml/2006/table">
            <a:tbl>
              <a:tblPr/>
              <a:tblGrid>
                <a:gridCol w="2657181"/>
                <a:gridCol w="5374652"/>
              </a:tblGrid>
              <a:tr h="434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latin typeface="Times New Roman"/>
                          <a:ea typeface="Calibri"/>
                          <a:cs typeface="Times New Roman"/>
                        </a:rPr>
                        <a:t>TEKST PIOSENKI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Times New Roman"/>
                          <a:ea typeface="Calibri"/>
                          <a:cs typeface="Times New Roman"/>
                        </a:rPr>
                        <a:t>GESTY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Times New Roman"/>
                        </a:rPr>
                        <a:t>Bóg jest tu 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Times New Roman"/>
                        </a:rPr>
                        <a:t>WSKAZUJEMY PODŁOGĘ 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Times New Roman"/>
                        </a:rPr>
                        <a:t>Bóg jest tam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Times New Roman"/>
                        </a:rPr>
                        <a:t>WSKAZUJEMY NIEBO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Times New Roman"/>
                        </a:rPr>
                        <a:t>Bóg jest w każdym z nas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Times New Roman"/>
                        </a:rPr>
                        <a:t>WSKAZUJEMY LUDZI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Times New Roman"/>
                        </a:rPr>
                        <a:t>I w sercu Go mam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Times New Roman"/>
                        </a:rPr>
                        <a:t>WSKAZUJEMY SERDUSZKO 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Times New Roman"/>
                        </a:rPr>
                        <a:t>Światłem jest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Times New Roman"/>
                        </a:rPr>
                        <a:t>WKRĘCAMY ŻARÓWECZKI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Times New Roman"/>
                        </a:rPr>
                        <a:t>W ciemna noc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Times New Roman"/>
                        </a:rPr>
                        <a:t>ZASŁANIAMY OCZKA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Times New Roman"/>
                        </a:rPr>
                        <a:t>I w modlitwie mej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Times New Roman"/>
                        </a:rPr>
                        <a:t>ROBIMY: AMEN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Times New Roman"/>
                        </a:rPr>
                        <a:t>Słyszę 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Times New Roman"/>
                        </a:rPr>
                        <a:t>WSKAZUJEMY UCHO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Times New Roman"/>
                        </a:rPr>
                        <a:t>Jego głos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Times New Roman"/>
                        </a:rPr>
                        <a:t>DŁONIE WOKÓŁ UST 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Times New Roman"/>
                        </a:rPr>
                        <a:t>Bóg jest tu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Times New Roman"/>
                        </a:rPr>
                        <a:t>WSKAZUJEMY PODŁOGĘ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Times New Roman"/>
                        </a:rPr>
                        <a:t>Dobry jest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Times New Roman"/>
                        </a:rPr>
                        <a:t>MASUJEMY SIĘ PO BRZUSZKU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Times New Roman"/>
                          <a:ea typeface="Calibri"/>
                          <a:cs typeface="Times New Roman"/>
                        </a:rPr>
                        <a:t>W każdy czas 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PALCEM RYSUJEMY ZEGAREK NA RĄCZCE  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14546" y="0"/>
            <a:ext cx="4400552" cy="857232"/>
          </a:xfrm>
        </p:spPr>
        <p:txBody>
          <a:bodyPr/>
          <a:lstStyle/>
          <a:p>
            <a:r>
              <a:rPr lang="pl-PL" b="1" dirty="0" smtClean="0"/>
              <a:t>BÓG JEST TU </a:t>
            </a:r>
            <a:endParaRPr lang="pl-PL" b="1" dirty="0"/>
          </a:p>
        </p:txBody>
      </p:sp>
      <p:pic>
        <p:nvPicPr>
          <p:cNvPr id="4" name="Bóg jest tu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5500702"/>
            <a:ext cx="1085854" cy="1085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1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4814886"/>
            <a:ext cx="9144000" cy="2043114"/>
          </a:xfrm>
          <a:solidFill>
            <a:srgbClr val="92D050"/>
          </a:solidFill>
        </p:spPr>
        <p:txBody>
          <a:bodyPr/>
          <a:lstStyle/>
          <a:p>
            <a:r>
              <a:rPr lang="pl-PL" b="1" dirty="0" smtClean="0">
                <a:solidFill>
                  <a:srgbClr val="FFFF00"/>
                </a:solidFill>
              </a:rPr>
              <a:t>Pan </a:t>
            </a:r>
            <a:r>
              <a:rPr lang="pl-PL" b="1" dirty="0">
                <a:solidFill>
                  <a:srgbClr val="FFFF00"/>
                </a:solidFill>
              </a:rPr>
              <a:t>Bóg jest dobry. Kocha nas i chce dla nas dobra. Dlatego daje nam różne dary. Spójrzcie za okno, jest piękna wiosna. To też prezent od Pana Boga. </a:t>
            </a:r>
          </a:p>
          <a:p>
            <a:endParaRPr lang="pl-PL" b="1" dirty="0">
              <a:solidFill>
                <a:srgbClr val="FFFF00"/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KOCHANE ANIOŁKI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 ogródkach zaczynają kwitnąć kwiaty</a:t>
            </a:r>
            <a:br>
              <a:rPr lang="pl-PL" dirty="0"/>
            </a:br>
            <a:endParaRPr lang="pl-PL" dirty="0"/>
          </a:p>
        </p:txBody>
      </p:sp>
      <p:pic>
        <p:nvPicPr>
          <p:cNvPr id="6" name="Symbol zastępczy zawartości 5" descr="5f5597852991a45e6796f792f1ed58b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Zieleni się trawa</a:t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 descr="wiosna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3503" y="1600200"/>
            <a:ext cx="711699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Na </a:t>
            </a:r>
            <a:r>
              <a:rPr lang="pl-PL" dirty="0"/>
              <a:t>drzewach zaczynają się pojawiać pierwsze pączki, kwitną kwiaty </a:t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 descr="wios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6201" y="1600200"/>
            <a:ext cx="679159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Dzisiaj obudziło mnie klekotanie bociana </a:t>
            </a:r>
          </a:p>
        </p:txBody>
      </p:sp>
      <p:pic>
        <p:nvPicPr>
          <p:cNvPr id="4" name="Symbol zastępczy zawartości 3" descr="907dbf8d1468a8c06ebaed9687f0e58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186" y="1600200"/>
            <a:ext cx="804562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standardowy 4">
      <a:dk1>
        <a:srgbClr val="FF0000"/>
      </a:dk1>
      <a:lt1>
        <a:srgbClr val="E5B9B7"/>
      </a:lt1>
      <a:dk2>
        <a:srgbClr val="BF9000"/>
      </a:dk2>
      <a:lt2>
        <a:srgbClr val="FFF2CB"/>
      </a:lt2>
      <a:accent1>
        <a:srgbClr val="FFC000"/>
      </a:accent1>
      <a:accent2>
        <a:srgbClr val="C4BD97"/>
      </a:accent2>
      <a:accent3>
        <a:srgbClr val="FFC000"/>
      </a:accent3>
      <a:accent4>
        <a:srgbClr val="D9969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269</Words>
  <Application>Microsoft Office PowerPoint</Application>
  <PresentationFormat>Pokaz na ekranie (4:3)</PresentationFormat>
  <Paragraphs>52</Paragraphs>
  <Slides>12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DZIĘKUJEMY PANU BOGU  ZA WIOSNĘ</vt:lpstr>
      <vt:lpstr>KOCHANE DZIECI </vt:lpstr>
      <vt:lpstr>Slajd 3</vt:lpstr>
      <vt:lpstr>BÓG JEST TU </vt:lpstr>
      <vt:lpstr>KOCHANE ANIOŁKI</vt:lpstr>
      <vt:lpstr>W ogródkach zaczynają kwitnąć kwiaty </vt:lpstr>
      <vt:lpstr>Zieleni się trawa </vt:lpstr>
      <vt:lpstr> Na drzewach zaczynają się pojawiać pierwsze pączki, kwitną kwiaty  </vt:lpstr>
      <vt:lpstr>Dzisiaj obudziło mnie klekotanie bociana </vt:lpstr>
      <vt:lpstr> Takich Bożych prezentów jest na pewno więcej.  </vt:lpstr>
      <vt:lpstr>W katechizmie 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DZIĘKUJEMY PANU BOGU  ZA WIOSNĘ</dc:title>
  <dc:creator>Marzena</dc:creator>
  <cp:lastModifiedBy>Marzena</cp:lastModifiedBy>
  <cp:revision>5</cp:revision>
  <dcterms:created xsi:type="dcterms:W3CDTF">2020-04-14T12:36:30Z</dcterms:created>
  <dcterms:modified xsi:type="dcterms:W3CDTF">2020-04-14T13:14:31Z</dcterms:modified>
</cp:coreProperties>
</file>