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28.03.2021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28.03.2021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28.03.2021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28.03.2021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28.03.2021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28.03.2021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28.03.2021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28.03.2021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28.03.2021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28.03.2021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28.03.2021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D79F8-89DC-4D8F-8A06-B71A955ED312}" type="datetimeFigureOut">
              <a:rPr lang="pl-PL" smtClean="0"/>
              <a:pPr/>
              <a:t>28.03.2021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OB2XFw8Pn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C4o9AuysWw&amp;t=6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43174" y="5072074"/>
            <a:ext cx="6215106" cy="1470025"/>
          </a:xfrm>
        </p:spPr>
        <p:txBody>
          <a:bodyPr/>
          <a:lstStyle/>
          <a:p>
            <a:r>
              <a:rPr lang="pl-PL" dirty="0" smtClean="0"/>
              <a:t> ZMARTWYCHWSTAŁ   PAN ALLELUJA!!!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2"/>
                </a:solidFill>
              </a:rPr>
              <a:t/>
            </a:r>
            <a:br>
              <a:rPr lang="pl-PL" dirty="0" smtClean="0">
                <a:solidFill>
                  <a:schemeClr val="bg2"/>
                </a:solidFill>
              </a:rPr>
            </a:br>
            <a:r>
              <a:rPr lang="pl-PL" dirty="0" smtClean="0">
                <a:solidFill>
                  <a:schemeClr val="bg2"/>
                </a:solidFill>
              </a:rPr>
              <a:t>WITAJCIE </a:t>
            </a:r>
            <a:br>
              <a:rPr lang="pl-PL" dirty="0" smtClean="0">
                <a:solidFill>
                  <a:schemeClr val="bg2"/>
                </a:solidFill>
              </a:rPr>
            </a:br>
            <a:r>
              <a:rPr lang="pl-PL" dirty="0" smtClean="0">
                <a:solidFill>
                  <a:schemeClr val="bg2"/>
                </a:solidFill>
              </a:rPr>
              <a:t>DZIECIAKI</a:t>
            </a:r>
            <a:br>
              <a:rPr lang="pl-PL" dirty="0" smtClean="0">
                <a:solidFill>
                  <a:schemeClr val="bg2"/>
                </a:solidFill>
              </a:rPr>
            </a:b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bg2"/>
                </a:solidFill>
              </a:rPr>
              <a:t>ZACZNIJMY </a:t>
            </a:r>
          </a:p>
          <a:p>
            <a:pPr>
              <a:buNone/>
            </a:pPr>
            <a:r>
              <a:rPr lang="pl-PL" dirty="0">
                <a:solidFill>
                  <a:schemeClr val="bg2"/>
                </a:solidFill>
              </a:rPr>
              <a:t>	</a:t>
            </a:r>
            <a:r>
              <a:rPr lang="pl-PL" dirty="0" smtClean="0">
                <a:solidFill>
                  <a:schemeClr val="bg2"/>
                </a:solidFill>
              </a:rPr>
              <a:t>OD MODLITWY </a:t>
            </a:r>
          </a:p>
          <a:p>
            <a:pPr>
              <a:buNone/>
            </a:pPr>
            <a:endParaRPr lang="pl-PL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pl-PL" sz="1800" dirty="0" smtClean="0">
                <a:hlinkClick r:id="rId3"/>
              </a:rPr>
              <a:t>https://www.youtube.com/watch?v=DOB2XFw8Pns</a:t>
            </a:r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57422" y="357166"/>
            <a:ext cx="3757610" cy="71438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2"/>
                </a:solidFill>
              </a:rPr>
              <a:t/>
            </a:r>
            <a:br>
              <a:rPr lang="pl-PL" b="1" dirty="0" smtClean="0">
                <a:solidFill>
                  <a:schemeClr val="bg2"/>
                </a:solidFill>
              </a:rPr>
            </a:br>
            <a:r>
              <a:rPr lang="pl-PL" b="1" dirty="0" smtClean="0">
                <a:solidFill>
                  <a:schemeClr val="bg2"/>
                </a:solidFill>
              </a:rPr>
              <a:t>KOCHANI</a:t>
            </a:r>
            <a:r>
              <a:rPr lang="pl-PL" dirty="0" smtClean="0">
                <a:solidFill>
                  <a:schemeClr val="bg2"/>
                </a:solidFill>
              </a:rPr>
              <a:t/>
            </a:r>
            <a:br>
              <a:rPr lang="pl-PL" dirty="0" smtClean="0">
                <a:solidFill>
                  <a:schemeClr val="bg2"/>
                </a:solidFill>
              </a:rPr>
            </a:b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00694" y="1643050"/>
            <a:ext cx="3286148" cy="4900633"/>
          </a:xfrm>
          <a:solidFill>
            <a:schemeClr val="accent3"/>
          </a:solidFill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Przyszedł </a:t>
            </a:r>
            <a:r>
              <a:rPr lang="pl-PL" dirty="0"/>
              <a:t>czas najważniejszych dni…</a:t>
            </a:r>
          </a:p>
          <a:p>
            <a:r>
              <a:rPr lang="pl-PL" dirty="0"/>
              <a:t>Pamiętacie, ostatnio mówiliśmy o tym, że Pan Jezus wjechał do Jerozolimy na osiołku, a ludzie witali Go </a:t>
            </a:r>
            <a:r>
              <a:rPr lang="pl-PL" dirty="0" smtClean="0"/>
              <a:t>palmami                          </a:t>
            </a:r>
            <a:r>
              <a:rPr lang="pl-PL" dirty="0"/>
              <a:t>i wołali, że jest Królem.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571456"/>
            <a:ext cx="3114668" cy="5857940"/>
          </a:xfrm>
        </p:spPr>
        <p:txBody>
          <a:bodyPr>
            <a:normAutofit fontScale="77500" lnSpcReduction="20000"/>
          </a:bodyPr>
          <a:lstStyle/>
          <a:p>
            <a:r>
              <a:rPr lang="pl-PL" dirty="0">
                <a:solidFill>
                  <a:schemeClr val="bg2"/>
                </a:solidFill>
              </a:rPr>
              <a:t>Kilka dni później Pan Jezus dźwigał ciężki krzyż na górę Golgotę i tam został ukrzyżowany. Jego </a:t>
            </a:r>
            <a:r>
              <a:rPr lang="pl-PL" dirty="0" smtClean="0">
                <a:solidFill>
                  <a:schemeClr val="bg2"/>
                </a:solidFill>
              </a:rPr>
              <a:t>Ciało </a:t>
            </a:r>
            <a:r>
              <a:rPr lang="pl-PL" dirty="0">
                <a:solidFill>
                  <a:schemeClr val="bg2"/>
                </a:solidFill>
              </a:rPr>
              <a:t>zdjęto z krzyża i włożono do grobu.  Było to w piątek wieczorem. Pamiętacie też, </a:t>
            </a:r>
            <a:r>
              <a:rPr lang="pl-PL" dirty="0" smtClean="0">
                <a:solidFill>
                  <a:schemeClr val="bg2"/>
                </a:solidFill>
              </a:rPr>
              <a:t>                    że </a:t>
            </a:r>
            <a:r>
              <a:rPr lang="pl-PL" dirty="0">
                <a:solidFill>
                  <a:schemeClr val="bg2"/>
                </a:solidFill>
              </a:rPr>
              <a:t>grób Pana Jezus przypieczętowano wielkim kamieniem, a obok grobu postawiono żołnierzy, żeby nikt nie wykradł Jego Ciała. Tymczasem…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642918"/>
            <a:ext cx="2571736" cy="5643602"/>
          </a:xfrm>
        </p:spPr>
        <p:txBody>
          <a:bodyPr>
            <a:noAutofit/>
          </a:bodyPr>
          <a:lstStyle/>
          <a:p>
            <a:r>
              <a:rPr lang="pl-PL" sz="1800" b="1" dirty="0">
                <a:solidFill>
                  <a:schemeClr val="bg2"/>
                </a:solidFill>
              </a:rPr>
              <a:t>W niedzielny poranek obok grobu Pana Jezusa zatrzęsła się ziemia, żołnierze przestraszeni uciekli, bo Pan Jezus … wyszedł z grobu – żywy i prawdziwy. Ukazał się kobietom </a:t>
            </a:r>
            <a:r>
              <a:rPr lang="pl-PL" sz="1800" b="1" dirty="0" smtClean="0">
                <a:solidFill>
                  <a:schemeClr val="bg2"/>
                </a:solidFill>
              </a:rPr>
              <a:t>               i </a:t>
            </a:r>
            <a:r>
              <a:rPr lang="pl-PL" sz="1800" b="1" dirty="0">
                <a:solidFill>
                  <a:schemeClr val="bg2"/>
                </a:solidFill>
              </a:rPr>
              <a:t>Apostołom</a:t>
            </a:r>
            <a:r>
              <a:rPr lang="pl-PL" sz="1800" b="1" dirty="0" smtClean="0">
                <a:solidFill>
                  <a:schemeClr val="bg2"/>
                </a:solidFill>
              </a:rPr>
              <a:t>.                                    </a:t>
            </a:r>
            <a:r>
              <a:rPr lang="pl-PL" sz="1800" b="1" dirty="0">
                <a:solidFill>
                  <a:schemeClr val="bg2"/>
                </a:solidFill>
              </a:rPr>
              <a:t>I choć trudno im było w to wszystko uwierzyć, to wtedy zrozumieli, </a:t>
            </a:r>
            <a:r>
              <a:rPr lang="pl-PL" sz="1800" b="1" dirty="0" smtClean="0">
                <a:solidFill>
                  <a:schemeClr val="bg2"/>
                </a:solidFill>
              </a:rPr>
              <a:t>                    że </a:t>
            </a:r>
            <a:r>
              <a:rPr lang="pl-PL" sz="1800" b="1" dirty="0">
                <a:solidFill>
                  <a:schemeClr val="bg2"/>
                </a:solidFill>
              </a:rPr>
              <a:t>Pan Jezus jest prawdziwym Bogiem, który potrafi pokonać największe zło, śmierć i grzech.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8000" t="-1000" r="-5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6" cy="2297106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2"/>
                </a:solidFill>
              </a:rPr>
              <a:t>I DLATEGO </a:t>
            </a:r>
            <a:r>
              <a:rPr lang="pl-PL" b="1" dirty="0" smtClean="0">
                <a:solidFill>
                  <a:schemeClr val="bg2"/>
                </a:solidFill>
              </a:rPr>
              <a:t/>
            </a:r>
            <a:br>
              <a:rPr lang="pl-PL" b="1" dirty="0" smtClean="0">
                <a:solidFill>
                  <a:schemeClr val="bg2"/>
                </a:solidFill>
              </a:rPr>
            </a:br>
            <a:r>
              <a:rPr lang="pl-PL" b="1" dirty="0" smtClean="0">
                <a:solidFill>
                  <a:schemeClr val="bg2"/>
                </a:solidFill>
              </a:rPr>
              <a:t>MAMY </a:t>
            </a:r>
            <a:r>
              <a:rPr lang="pl-PL" b="1" dirty="0">
                <a:solidFill>
                  <a:schemeClr val="bg2"/>
                </a:solidFill>
              </a:rPr>
              <a:t>ŚWIĘTA, </a:t>
            </a:r>
            <a:r>
              <a:rPr lang="pl-PL" b="1" dirty="0" smtClean="0">
                <a:solidFill>
                  <a:schemeClr val="bg2"/>
                </a:solidFill>
              </a:rPr>
              <a:t/>
            </a:r>
            <a:br>
              <a:rPr lang="pl-PL" b="1" dirty="0" smtClean="0">
                <a:solidFill>
                  <a:schemeClr val="bg2"/>
                </a:solidFill>
              </a:rPr>
            </a:br>
            <a:r>
              <a:rPr lang="pl-PL" b="1" dirty="0" smtClean="0">
                <a:solidFill>
                  <a:schemeClr val="bg2"/>
                </a:solidFill>
              </a:rPr>
              <a:t>BO </a:t>
            </a:r>
            <a:r>
              <a:rPr lang="pl-PL" b="1" dirty="0">
                <a:solidFill>
                  <a:schemeClr val="bg2"/>
                </a:solidFill>
              </a:rPr>
              <a:t>…</a:t>
            </a: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472" y="5643554"/>
            <a:ext cx="8229600" cy="1214446"/>
          </a:xfrm>
          <a:solidFill>
            <a:schemeClr val="bg2"/>
          </a:solidFill>
        </p:spPr>
        <p:txBody>
          <a:bodyPr/>
          <a:lstStyle/>
          <a:p>
            <a:r>
              <a:rPr lang="pl-PL" b="1" dirty="0"/>
              <a:t>CHRYSTUS ZMARTWYCHWSTAŁ, ALLELUJA!</a:t>
            </a:r>
          </a:p>
          <a:p>
            <a:r>
              <a:rPr lang="pl-PL" b="1" dirty="0"/>
              <a:t>PRAWDZIWIE ZMARTWYCHWSTAŁ, ALLELUJA!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KOCHANE DZIECI,  DRODZY RODZICE</a:t>
            </a:r>
            <a:endParaRPr lang="pl-PL" dirty="0"/>
          </a:p>
        </p:txBody>
      </p:sp>
      <p:pic>
        <p:nvPicPr>
          <p:cNvPr id="4" name="Symbol zastępczy zawartości 3" descr="1425982883_1_f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2332037"/>
            <a:ext cx="4643438" cy="4525963"/>
          </a:xfrm>
        </p:spPr>
      </p:pic>
      <p:sp>
        <p:nvSpPr>
          <p:cNvPr id="5" name="pole tekstowe 4"/>
          <p:cNvSpPr txBox="1"/>
          <p:nvPr/>
        </p:nvSpPr>
        <p:spPr>
          <a:xfrm>
            <a:off x="214282" y="1142984"/>
            <a:ext cx="42148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Niech ten świąteczny czas będzie dla Was wszystkich okazją do wspólnych chwil, </a:t>
            </a:r>
            <a:r>
              <a:rPr lang="pl-PL" dirty="0" smtClean="0"/>
              <a:t>                  do </a:t>
            </a:r>
            <a:r>
              <a:rPr lang="pl-PL" dirty="0"/>
              <a:t>radosnego przeżywania tajemnicy zmartwychwstania Pana Jezusa. </a:t>
            </a:r>
            <a:endParaRPr lang="pl-PL" dirty="0" smtClean="0"/>
          </a:p>
          <a:p>
            <a:r>
              <a:rPr lang="pl-PL" dirty="0" smtClean="0"/>
              <a:t>Cieszcie </a:t>
            </a:r>
            <a:r>
              <a:rPr lang="pl-PL" dirty="0"/>
              <a:t>się sobą nawzajem i chwilami spędzonymi w rodzinnym gronie. </a:t>
            </a:r>
            <a:r>
              <a:rPr lang="pl-PL" dirty="0" smtClean="0"/>
              <a:t> </a:t>
            </a:r>
          </a:p>
          <a:p>
            <a:r>
              <a:rPr lang="pl-PL" dirty="0" smtClean="0"/>
              <a:t>Niech </a:t>
            </a:r>
            <a:r>
              <a:rPr lang="pl-PL" dirty="0"/>
              <a:t>Wam towarzyszy Boża </a:t>
            </a:r>
            <a:r>
              <a:rPr lang="pl-PL" dirty="0" smtClean="0"/>
              <a:t>radość</a:t>
            </a:r>
          </a:p>
          <a:p>
            <a:r>
              <a:rPr lang="pl-PL" dirty="0" smtClean="0"/>
              <a:t> </a:t>
            </a:r>
            <a:r>
              <a:rPr lang="pl-PL" dirty="0"/>
              <a:t>i przepełnia spokój pomimo trudnych wiadomości płynących z mediów, </a:t>
            </a:r>
            <a:endParaRPr lang="pl-PL" dirty="0" smtClean="0"/>
          </a:p>
          <a:p>
            <a:r>
              <a:rPr lang="pl-PL" dirty="0" smtClean="0"/>
              <a:t>niech </a:t>
            </a:r>
            <a:r>
              <a:rPr lang="pl-PL" dirty="0"/>
              <a:t>Was ogarniają łaski płynące z Serca zmartwychwstałego Zbawiciela. </a:t>
            </a:r>
            <a:endParaRPr lang="pl-PL" dirty="0" smtClean="0"/>
          </a:p>
          <a:p>
            <a:r>
              <a:rPr lang="pl-PL" dirty="0" smtClean="0"/>
              <a:t>Bo </a:t>
            </a:r>
            <a:r>
              <a:rPr lang="pl-PL" dirty="0"/>
              <a:t>nasza wiara daje nadzieję na lepsze jutro, jest siłą w trudnych dniach i pomaga przetrwać największe burze. Odwagi!!!</a:t>
            </a:r>
          </a:p>
          <a:p>
            <a:r>
              <a:rPr lang="pl-PL" dirty="0"/>
              <a:t>Życzę Wam wszystkich spokojnych, zdrowych i radosnych świąt Wielkiej Nocy, </a:t>
            </a:r>
          </a:p>
          <a:p>
            <a:pPr lvl="5" algn="ctr"/>
            <a:endParaRPr lang="pl-PL" dirty="0" smtClean="0"/>
          </a:p>
          <a:p>
            <a:pPr lvl="5" algn="ctr"/>
            <a:r>
              <a:rPr lang="pl-PL" dirty="0" smtClean="0"/>
              <a:t>Pozdrawiam</a:t>
            </a:r>
            <a:r>
              <a:rPr lang="pl-PL" dirty="0"/>
              <a:t>, </a:t>
            </a:r>
          </a:p>
          <a:p>
            <a:pPr lvl="5" algn="ctr"/>
            <a:r>
              <a:rPr lang="pl-PL" dirty="0"/>
              <a:t>M. Chudzik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>Jako </a:t>
            </a:r>
            <a:r>
              <a:rPr lang="pl-PL" sz="2700" dirty="0"/>
              <a:t>uzupełnienie tych wiadomości obejrzyjcie film </a:t>
            </a: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>o </a:t>
            </a:r>
            <a:r>
              <a:rPr lang="pl-PL" sz="2700" dirty="0"/>
              <a:t>zmartwychwstaniu Pana Jezusa: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sng" dirty="0" smtClean="0">
                <a:hlinkClick r:id="rId2"/>
              </a:rPr>
              <a:t>ZMARTWYCHWSTANIE JEZUSA</a:t>
            </a:r>
            <a:r>
              <a:rPr lang="pl-PL" dirty="0" smtClean="0"/>
              <a:t>   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277</Words>
  <Application>Microsoft Office PowerPoint</Application>
  <PresentationFormat>Pokaz na ekranie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 ZMARTWYCHWSTAŁ   PAN ALLELUJA!!!</vt:lpstr>
      <vt:lpstr> WITAJCIE  DZIECIAKI </vt:lpstr>
      <vt:lpstr> KOCHANI </vt:lpstr>
      <vt:lpstr>Prezentacja programu PowerPoint</vt:lpstr>
      <vt:lpstr>Prezentacja programu PowerPoint</vt:lpstr>
      <vt:lpstr>I DLATEGO  MAMY ŚWIĘTA,  BO …</vt:lpstr>
      <vt:lpstr>KOCHANE DZIECI,  DRODZY RODZICE</vt:lpstr>
      <vt:lpstr> Jako uzupełnienie tych wiadomości obejrzyjcie film  o zmartwychwstaniu Pana Jezusa: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Marzena</dc:creator>
  <cp:lastModifiedBy>Użytkownik</cp:lastModifiedBy>
  <cp:revision>13</cp:revision>
  <dcterms:created xsi:type="dcterms:W3CDTF">2020-04-07T07:38:08Z</dcterms:created>
  <dcterms:modified xsi:type="dcterms:W3CDTF">2021-03-28T16:37:03Z</dcterms:modified>
</cp:coreProperties>
</file>