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61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249CB-3B6D-4690-9A5B-54471E4BA225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249CB-3B6D-4690-9A5B-54471E4BA225}" type="datetimeFigureOut">
              <a:rPr lang="pl-PL" smtClean="0"/>
              <a:t>28.03.2021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D25F0-5AA9-4020-A4F3-71ACC97B8C47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rzenach187@wp.pl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14282" y="357166"/>
            <a:ext cx="7772400" cy="1470025"/>
          </a:xfrm>
        </p:spPr>
        <p:txBody>
          <a:bodyPr/>
          <a:lstStyle/>
          <a:p>
            <a:r>
              <a:rPr lang="pl-PL" dirty="0" smtClean="0"/>
              <a:t>ŚWIĘCIMY </a:t>
            </a:r>
            <a:br>
              <a:rPr lang="pl-PL" dirty="0" smtClean="0"/>
            </a:br>
            <a:r>
              <a:rPr lang="pl-PL" dirty="0" smtClean="0"/>
              <a:t>WIELKANOCNE POKARMY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000760" y="714356"/>
            <a:ext cx="18951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>
                <a:solidFill>
                  <a:schemeClr val="bg2"/>
                </a:solidFill>
              </a:rPr>
              <a:t>PISANKI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1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357166"/>
            <a:ext cx="28216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SÓL I PIEPRZ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14282" y="285728"/>
            <a:ext cx="24692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BABECZKĘ 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247501" y="214290"/>
            <a:ext cx="28964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2800" b="1" dirty="0" smtClean="0"/>
              <a:t>WIELKANOCNEGO</a:t>
            </a:r>
          </a:p>
          <a:p>
            <a:pPr algn="ctr"/>
            <a:r>
              <a:rPr lang="pl-PL" sz="2800" b="1" dirty="0" smtClean="0"/>
              <a:t> BARANKA</a:t>
            </a:r>
            <a:endParaRPr lang="pl-P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7158" y="285728"/>
            <a:ext cx="29327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bg2"/>
                </a:solidFill>
              </a:rPr>
              <a:t>I KOSZYCZEK </a:t>
            </a:r>
          </a:p>
          <a:p>
            <a:pPr algn="ctr"/>
            <a:r>
              <a:rPr lang="pl-PL" sz="4000" b="1" dirty="0" smtClean="0">
                <a:solidFill>
                  <a:schemeClr val="bg2"/>
                </a:solidFill>
              </a:rPr>
              <a:t>GOTOWY…</a:t>
            </a:r>
            <a:endParaRPr lang="pl-PL" sz="40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465971" y="214290"/>
            <a:ext cx="4956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 smtClean="0">
                <a:solidFill>
                  <a:schemeClr val="bg2"/>
                </a:solidFill>
              </a:rPr>
              <a:t>NASZE </a:t>
            </a:r>
            <a:r>
              <a:rPr lang="pl-PL" sz="2000" b="1" dirty="0" smtClean="0">
                <a:solidFill>
                  <a:schemeClr val="bg2"/>
                </a:solidFill>
              </a:rPr>
              <a:t>KOSZYCZKI </a:t>
            </a:r>
            <a:r>
              <a:rPr lang="pl-PL" sz="2000" b="1" dirty="0" smtClean="0">
                <a:solidFill>
                  <a:schemeClr val="bg2"/>
                </a:solidFill>
              </a:rPr>
              <a:t>ZANIESIEMY DO </a:t>
            </a:r>
            <a:r>
              <a:rPr lang="pl-PL" sz="2000" b="1" dirty="0" smtClean="0">
                <a:solidFill>
                  <a:schemeClr val="bg2"/>
                </a:solidFill>
              </a:rPr>
              <a:t>KOŚCIOŁA</a:t>
            </a:r>
          </a:p>
          <a:p>
            <a:r>
              <a:rPr lang="pl-PL" sz="2000" b="1" dirty="0" smtClean="0">
                <a:solidFill>
                  <a:schemeClr val="bg2"/>
                </a:solidFill>
              </a:rPr>
              <a:t>ŻEBY KSIĄDZ JE </a:t>
            </a:r>
            <a:r>
              <a:rPr lang="pl-PL" sz="2000" b="1" dirty="0" smtClean="0">
                <a:solidFill>
                  <a:schemeClr val="bg2"/>
                </a:solidFill>
              </a:rPr>
              <a:t>POŚWIĘCIŁ</a:t>
            </a:r>
            <a:endParaRPr lang="pl-PL" sz="2000" b="1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3200" dirty="0" smtClean="0"/>
              <a:t>KOCHANE </a:t>
            </a:r>
            <a:br>
              <a:rPr lang="pl-PL" sz="3200" dirty="0" smtClean="0"/>
            </a:br>
            <a:r>
              <a:rPr lang="pl-PL" sz="3200" dirty="0" smtClean="0"/>
              <a:t>DZIECI…</a:t>
            </a:r>
            <a:endParaRPr lang="pl-PL" sz="3200" dirty="0"/>
          </a:p>
        </p:txBody>
      </p:sp>
      <p:pic>
        <p:nvPicPr>
          <p:cNvPr id="5" name="Symbol zastępczy zawartości 4" descr="unnam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92525" y="880269"/>
            <a:ext cx="4876800" cy="463867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JUŻ TERAZ MOŻECIE ZACZĄĆ MALOWAĆ PISANKI</a:t>
            </a:r>
          </a:p>
          <a:p>
            <a:pPr algn="ctr"/>
            <a:endParaRPr lang="pl-PL" sz="2000" b="1" dirty="0"/>
          </a:p>
          <a:p>
            <a:pPr algn="ctr"/>
            <a:r>
              <a:rPr lang="pl-PL" sz="2000" b="1" dirty="0" smtClean="0"/>
              <a:t>A MOŻE ODNAJDZIECIE GIPSOWEGO BARANKA                 Z ZESZŁEGO ROKU?</a:t>
            </a:r>
          </a:p>
          <a:p>
            <a:pPr algn="ctr"/>
            <a:endParaRPr lang="pl-PL" sz="2000" b="1" dirty="0" smtClean="0"/>
          </a:p>
          <a:p>
            <a:pPr algn="ctr"/>
            <a:r>
              <a:rPr lang="pl-PL" sz="2000" b="1" dirty="0" smtClean="0"/>
              <a:t>MOŻECIE TEŻ POMÓC MAMIE UPIEC ŚWIĄTECZNE CIASTECZKA </a:t>
            </a:r>
          </a:p>
          <a:p>
            <a:endParaRPr lang="pl-PL" dirty="0"/>
          </a:p>
          <a:p>
            <a:endParaRPr lang="pl-PL" dirty="0" smtClean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3600" dirty="0" smtClean="0"/>
              <a:t>ALE NAJPIERW ZADANIE…</a:t>
            </a:r>
            <a:endParaRPr lang="pl-PL" sz="3600" dirty="0"/>
          </a:p>
        </p:txBody>
      </p:sp>
      <p:pic>
        <p:nvPicPr>
          <p:cNvPr id="5" name="Symbol zastępczy zawartości 4" descr="5abf429724140_o_larg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5050" y="1604847"/>
            <a:ext cx="5111750" cy="318951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pl-PL" sz="2000" dirty="0" smtClean="0"/>
              <a:t>NARYSUJCIE WIELKANOCNĄ CHORĄGIEWKĘ                         DLA PANA JEZUSA</a:t>
            </a:r>
          </a:p>
          <a:p>
            <a:pPr algn="ctr"/>
            <a:endParaRPr lang="pl-PL" sz="800" dirty="0"/>
          </a:p>
          <a:p>
            <a:pPr algn="ctr"/>
            <a:r>
              <a:rPr lang="pl-PL" sz="2000" dirty="0" smtClean="0"/>
              <a:t>ZOBACZCIE, JAKĄ CHORĄGIEWKĘ MA BARANEK NA POPRZEDNIM SLAJDZIE</a:t>
            </a:r>
          </a:p>
          <a:p>
            <a:pPr algn="ctr"/>
            <a:endParaRPr lang="pl-PL" sz="800" dirty="0"/>
          </a:p>
          <a:p>
            <a:pPr algn="ctr"/>
            <a:r>
              <a:rPr lang="pl-PL" sz="2000" dirty="0" smtClean="0"/>
              <a:t>KTO ZECHCE SIĘ POCHWALIĆ SWOJA PRACĄ CZEKAM NA WIADOMOŚC E MAIL:</a:t>
            </a:r>
          </a:p>
          <a:p>
            <a:pPr algn="ctr"/>
            <a:r>
              <a:rPr lang="pl-PL" sz="2000" dirty="0" smtClean="0">
                <a:hlinkClick r:id="rId3"/>
              </a:rPr>
              <a:t>marzenach187@wp.pl</a:t>
            </a:r>
            <a:r>
              <a:rPr lang="pl-PL" sz="2000" dirty="0" smtClean="0"/>
              <a:t> 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429256" y="5857892"/>
            <a:ext cx="32808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POZDRAWIAM WAS SERDECZNIE </a:t>
            </a:r>
          </a:p>
          <a:p>
            <a:pPr algn="r"/>
            <a:r>
              <a:rPr lang="pl-PL" dirty="0" smtClean="0"/>
              <a:t>P. MARZENKA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KOCHANI, NIEDŁUGO WIELKANOC!!!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l-PL" b="1" dirty="0" smtClean="0"/>
              <a:t>ALE PRZED NAMI JESZCZE TROCHĘ PRACY                      I PRZYGOTOWAŃ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Grób Pana </a:t>
            </a:r>
            <a:r>
              <a:rPr lang="pl-PL" b="1" dirty="0"/>
              <a:t>J</a:t>
            </a:r>
            <a:r>
              <a:rPr lang="pl-PL" b="1" dirty="0" smtClean="0"/>
              <a:t>ezusa 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5643602" cy="4525963"/>
          </a:xfrm>
        </p:spPr>
        <p:txBody>
          <a:bodyPr>
            <a:normAutofit fontScale="92500" lnSpcReduction="20000"/>
          </a:bodyPr>
          <a:lstStyle/>
          <a:p>
            <a:r>
              <a:rPr lang="pl-PL" b="1" dirty="0" smtClean="0">
                <a:solidFill>
                  <a:schemeClr val="bg2">
                    <a:lumMod val="10000"/>
                  </a:schemeClr>
                </a:solidFill>
              </a:rPr>
              <a:t>Po śmierci Pana Jezusa zdjęto Jego Ciało z krzyża i włożono do grobu wykutego w skale. Było to w piątkowy wieczór. </a:t>
            </a:r>
          </a:p>
          <a:p>
            <a:r>
              <a:rPr lang="pl-PL" b="1" dirty="0" smtClean="0">
                <a:solidFill>
                  <a:schemeClr val="bg2">
                    <a:lumMod val="10000"/>
                  </a:schemeClr>
                </a:solidFill>
              </a:rPr>
              <a:t>Grób Pana Jezusa został zapieczętowany wielkim głazem. </a:t>
            </a:r>
          </a:p>
          <a:p>
            <a:r>
              <a:rPr lang="pl-PL" b="1" dirty="0" smtClean="0">
                <a:solidFill>
                  <a:schemeClr val="bg2">
                    <a:lumMod val="10000"/>
                  </a:schemeClr>
                </a:solidFill>
              </a:rPr>
              <a:t>Przy grobie stanęli również żołnierze, którzy pilnowali, aby nikt nie przyszedł wykraść ciała Pana Jezusa. </a:t>
            </a:r>
            <a:endParaRPr lang="pl-PL" b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0034" y="5715016"/>
            <a:ext cx="8229600" cy="1142984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pPr algn="ctr"/>
            <a:r>
              <a:rPr lang="pl-PL" dirty="0" smtClean="0"/>
              <a:t>Na pamiątkę tych wydarzeń w naszych kościołach buduje się takie groby, żeby przypomnieć wydarzenia związane z historią Jezusa z Nazaretu.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ŚWIĘCIMY POKARMY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857232"/>
            <a:ext cx="2714644" cy="4000528"/>
          </a:xfrm>
        </p:spPr>
        <p:txBody>
          <a:bodyPr>
            <a:noAutofit/>
          </a:bodyPr>
          <a:lstStyle/>
          <a:p>
            <a:r>
              <a:rPr lang="pl-PL" sz="2400" b="1" dirty="0" smtClean="0">
                <a:solidFill>
                  <a:schemeClr val="bg2"/>
                </a:solidFill>
              </a:rPr>
              <a:t>W czasie,                 gdy Pan Jezus leży w grobie, przygotowujemy się na to, co będzie dalej…</a:t>
            </a:r>
          </a:p>
          <a:p>
            <a:pPr>
              <a:buNone/>
            </a:pPr>
            <a:r>
              <a:rPr lang="pl-PL" sz="2400" b="1" dirty="0" smtClean="0">
                <a:solidFill>
                  <a:schemeClr val="bg2"/>
                </a:solidFill>
              </a:rPr>
              <a:t>	(Ale o tym opowiem następnym razem)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6786578" y="4357694"/>
            <a:ext cx="21679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bg2"/>
                </a:solidFill>
              </a:rPr>
              <a:t>Nasze przygotowania zaczynamy od udekorowania koszyczka wielkanocnego</a:t>
            </a:r>
            <a:endParaRPr lang="pl-PL" sz="24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CO WŁOŻYMY DO KOSZYCZKA???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pl-PL" dirty="0" smtClean="0"/>
              <a:t>SZYNKĘ</a:t>
            </a:r>
            <a:endParaRPr lang="pl-PL" dirty="0"/>
          </a:p>
        </p:txBody>
      </p:sp>
      <p:pic>
        <p:nvPicPr>
          <p:cNvPr id="4" name="Symbol zastępczy zawartości 3" descr="100_290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71744"/>
            <a:ext cx="4040188" cy="3093845"/>
          </a:xfrm>
        </p:spPr>
      </p:pic>
      <p:sp>
        <p:nvSpPr>
          <p:cNvPr id="9" name="Symbol zastępczy tekstu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l-PL" dirty="0" smtClean="0"/>
              <a:t>KIEŁBASĘ </a:t>
            </a:r>
            <a:endParaRPr lang="pl-PL" dirty="0"/>
          </a:p>
        </p:txBody>
      </p:sp>
      <p:pic>
        <p:nvPicPr>
          <p:cNvPr id="7" name="Symbol zastępczy zawartości 6" descr="DSC00022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571744"/>
            <a:ext cx="4041775" cy="30718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642910" y="500042"/>
            <a:ext cx="15231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CHLEB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7158" y="428604"/>
            <a:ext cx="19588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CHRZAN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85720" y="285728"/>
            <a:ext cx="14226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000" b="1" dirty="0" smtClean="0"/>
              <a:t>JAJKA</a:t>
            </a:r>
            <a:endParaRPr lang="pl-PL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208</Words>
  <Application>Microsoft Office PowerPoint</Application>
  <PresentationFormat>Pokaz na ekranie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Motyw pakietu Office</vt:lpstr>
      <vt:lpstr>ŚWIĘCIMY  WIELKANOCNE POKARMY</vt:lpstr>
      <vt:lpstr>KOCHANI, NIEDŁUGO WIELKANOC!!!</vt:lpstr>
      <vt:lpstr>Grób Pana Jezusa </vt:lpstr>
      <vt:lpstr>Prezentacja programu PowerPoint</vt:lpstr>
      <vt:lpstr>ŚWIĘCIMY POKARMY</vt:lpstr>
      <vt:lpstr>CO WŁOŻYMY DO KOSZYCZKA???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KOCHANE  DZIECI…</vt:lpstr>
      <vt:lpstr>ALE NAJPIERW ZADANIE…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ŚWIĘCIMY WIELKANOCNE POKARMY</dc:title>
  <dc:creator>Marzena</dc:creator>
  <cp:lastModifiedBy>Użytkownik</cp:lastModifiedBy>
  <cp:revision>8</cp:revision>
  <dcterms:created xsi:type="dcterms:W3CDTF">2020-04-05T12:37:20Z</dcterms:created>
  <dcterms:modified xsi:type="dcterms:W3CDTF">2021-03-28T16:40:59Z</dcterms:modified>
</cp:coreProperties>
</file>